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0"/>
  </p:notesMasterIdLst>
  <p:sldIdLst>
    <p:sldId id="893" r:id="rId3"/>
    <p:sldId id="823" r:id="rId4"/>
    <p:sldId id="913" r:id="rId5"/>
    <p:sldId id="888" r:id="rId6"/>
    <p:sldId id="915" r:id="rId7"/>
    <p:sldId id="819" r:id="rId8"/>
    <p:sldId id="916" r:id="rId9"/>
    <p:sldId id="911" r:id="rId10"/>
    <p:sldId id="768" r:id="rId11"/>
    <p:sldId id="914" r:id="rId12"/>
    <p:sldId id="917" r:id="rId13"/>
    <p:sldId id="918" r:id="rId14"/>
    <p:sldId id="919" r:id="rId15"/>
    <p:sldId id="920" r:id="rId16"/>
    <p:sldId id="921" r:id="rId17"/>
    <p:sldId id="922" r:id="rId18"/>
    <p:sldId id="92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20" autoAdjust="0"/>
    <p:restoredTop sz="94660"/>
  </p:normalViewPr>
  <p:slideViewPr>
    <p:cSldViewPr>
      <p:cViewPr varScale="1">
        <p:scale>
          <a:sx n="75" d="100"/>
          <a:sy n="75" d="100"/>
        </p:scale>
        <p:origin x="-6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2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4B217-E85D-4059-9271-764C4CD6D88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D818C-0EFF-4507-A8EC-3C287CBF6EEC}">
      <dgm:prSet phldrT="[Text]"/>
      <dgm:spPr/>
      <dgm:t>
        <a:bodyPr/>
        <a:lstStyle/>
        <a:p>
          <a:r>
            <a:rPr lang="en-US" dirty="0"/>
            <a:t>Learning Communities</a:t>
          </a:r>
        </a:p>
      </dgm:t>
    </dgm:pt>
    <dgm:pt modelId="{E42AB968-9FFF-42BC-B5F6-2FA68A2A7125}" type="parTrans" cxnId="{BEA8923F-5D74-486E-9DEC-51A039E261EC}">
      <dgm:prSet/>
      <dgm:spPr/>
      <dgm:t>
        <a:bodyPr/>
        <a:lstStyle/>
        <a:p>
          <a:endParaRPr lang="en-US"/>
        </a:p>
      </dgm:t>
    </dgm:pt>
    <dgm:pt modelId="{DC72138F-0E00-44A4-AF48-539FF01575E7}" type="sibTrans" cxnId="{BEA8923F-5D74-486E-9DEC-51A039E261EC}">
      <dgm:prSet/>
      <dgm:spPr/>
      <dgm:t>
        <a:bodyPr/>
        <a:lstStyle/>
        <a:p>
          <a:endParaRPr lang="en-US"/>
        </a:p>
      </dgm:t>
    </dgm:pt>
    <dgm:pt modelId="{EC32ACA0-6100-4DC7-ABBB-B1994EFB3188}">
      <dgm:prSet phldrT="[Text]"/>
      <dgm:spPr/>
      <dgm:t>
        <a:bodyPr/>
        <a:lstStyle/>
        <a:p>
          <a:r>
            <a:rPr lang="en-US" dirty="0"/>
            <a:t>Great Thinkers</a:t>
          </a:r>
        </a:p>
      </dgm:t>
    </dgm:pt>
    <dgm:pt modelId="{41AF69BF-4D14-431B-A3C2-65C63BB45783}" type="parTrans" cxnId="{77535260-D13E-4D01-958E-35CDC6E4480A}">
      <dgm:prSet/>
      <dgm:spPr/>
      <dgm:t>
        <a:bodyPr/>
        <a:lstStyle/>
        <a:p>
          <a:endParaRPr lang="en-US"/>
        </a:p>
      </dgm:t>
    </dgm:pt>
    <dgm:pt modelId="{827D61BE-26E3-413F-A38A-76A52E14B18D}" type="sibTrans" cxnId="{77535260-D13E-4D01-958E-35CDC6E4480A}">
      <dgm:prSet/>
      <dgm:spPr/>
      <dgm:t>
        <a:bodyPr/>
        <a:lstStyle/>
        <a:p>
          <a:endParaRPr lang="en-US"/>
        </a:p>
      </dgm:t>
    </dgm:pt>
    <dgm:pt modelId="{341ED9D9-C664-454E-A064-8F3C6C6850F9}">
      <dgm:prSet phldrT="[Text]"/>
      <dgm:spPr/>
      <dgm:t>
        <a:bodyPr/>
        <a:lstStyle/>
        <a:p>
          <a:r>
            <a:rPr lang="en-US" dirty="0"/>
            <a:t>Thoughtful People</a:t>
          </a:r>
        </a:p>
      </dgm:t>
    </dgm:pt>
    <dgm:pt modelId="{2F3CAEA5-C632-461A-9C5F-8027BF0E02D3}" type="parTrans" cxnId="{27E7FBEC-E8ED-4E78-A07C-1916C040420A}">
      <dgm:prSet/>
      <dgm:spPr/>
      <dgm:t>
        <a:bodyPr/>
        <a:lstStyle/>
        <a:p>
          <a:endParaRPr lang="en-US"/>
        </a:p>
      </dgm:t>
    </dgm:pt>
    <dgm:pt modelId="{9D6A27F9-E7FF-41ED-883E-1F57876A80C3}" type="sibTrans" cxnId="{27E7FBEC-E8ED-4E78-A07C-1916C040420A}">
      <dgm:prSet/>
      <dgm:spPr/>
      <dgm:t>
        <a:bodyPr/>
        <a:lstStyle/>
        <a:p>
          <a:endParaRPr lang="en-US"/>
        </a:p>
      </dgm:t>
    </dgm:pt>
    <dgm:pt modelId="{FE5DE4E3-61C1-4ED3-BB09-9DE53ACA01EC}">
      <dgm:prSet phldrT="[Text]"/>
      <dgm:spPr/>
      <dgm:t>
        <a:bodyPr/>
        <a:lstStyle/>
        <a:p>
          <a:r>
            <a:rPr lang="en-US" dirty="0"/>
            <a:t>For the World</a:t>
          </a:r>
        </a:p>
      </dgm:t>
    </dgm:pt>
    <dgm:pt modelId="{2D20371C-E763-48D8-B837-A2711F5A00DE}" type="parTrans" cxnId="{AC7E8546-D2C2-458D-ADDE-97781EC752CE}">
      <dgm:prSet/>
      <dgm:spPr/>
      <dgm:t>
        <a:bodyPr/>
        <a:lstStyle/>
        <a:p>
          <a:endParaRPr lang="en-US"/>
        </a:p>
      </dgm:t>
    </dgm:pt>
    <dgm:pt modelId="{1B8E6272-082F-496A-BEBC-31A82240B216}" type="sibTrans" cxnId="{AC7E8546-D2C2-458D-ADDE-97781EC752CE}">
      <dgm:prSet/>
      <dgm:spPr/>
      <dgm:t>
        <a:bodyPr/>
        <a:lstStyle/>
        <a:p>
          <a:endParaRPr lang="en-US"/>
        </a:p>
      </dgm:t>
    </dgm:pt>
    <dgm:pt modelId="{7883DA79-3701-4161-9C86-D585742ABEC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966F789-9E8A-4C2A-A75F-A4DA96E966D2}" type="sibTrans" cxnId="{6E369224-BB80-4D1D-A588-D940B61FA614}">
      <dgm:prSet/>
      <dgm:spPr/>
      <dgm:t>
        <a:bodyPr/>
        <a:lstStyle/>
        <a:p>
          <a:endParaRPr lang="en-US"/>
        </a:p>
      </dgm:t>
    </dgm:pt>
    <dgm:pt modelId="{B2459ECE-D021-48C0-9504-3A13B646768D}" type="parTrans" cxnId="{6E369224-BB80-4D1D-A588-D940B61FA614}">
      <dgm:prSet/>
      <dgm:spPr/>
      <dgm:t>
        <a:bodyPr/>
        <a:lstStyle/>
        <a:p>
          <a:endParaRPr lang="en-US"/>
        </a:p>
      </dgm:t>
    </dgm:pt>
    <dgm:pt modelId="{2F65A475-1811-406F-9D10-A74DE0BF021E}" type="pres">
      <dgm:prSet presAssocID="{BD54B217-E85D-4059-9271-764C4CD6D8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BCE8B-3283-430D-8163-F27D31E6FFB2}" type="pres">
      <dgm:prSet presAssocID="{7883DA79-3701-4161-9C86-D585742ABECB}" presName="centerShape" presStyleLbl="node0" presStyleIdx="0" presStyleCnt="1" custScaleX="97413" custScaleY="87671"/>
      <dgm:spPr/>
      <dgm:t>
        <a:bodyPr/>
        <a:lstStyle/>
        <a:p>
          <a:endParaRPr lang="en-US"/>
        </a:p>
      </dgm:t>
    </dgm:pt>
    <dgm:pt modelId="{F00FB8BF-D1C8-4EB9-B658-11F89248CBBB}" type="pres">
      <dgm:prSet presAssocID="{1BAD818C-0EFF-4507-A8EC-3C287CBF6E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B80D2-78A9-4508-856D-F715776565A8}" type="pres">
      <dgm:prSet presAssocID="{1BAD818C-0EFF-4507-A8EC-3C287CBF6EEC}" presName="dummy" presStyleCnt="0"/>
      <dgm:spPr/>
    </dgm:pt>
    <dgm:pt modelId="{4643DD0A-06BF-49D1-B88C-B80D7D567E84}" type="pres">
      <dgm:prSet presAssocID="{DC72138F-0E00-44A4-AF48-539FF01575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9361473-5474-414A-A9E8-1AF4E01A120B}" type="pres">
      <dgm:prSet presAssocID="{EC32ACA0-6100-4DC7-ABBB-B1994EFB31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3E89A-08AA-4824-92D0-D54A486DBB86}" type="pres">
      <dgm:prSet presAssocID="{EC32ACA0-6100-4DC7-ABBB-B1994EFB3188}" presName="dummy" presStyleCnt="0"/>
      <dgm:spPr/>
    </dgm:pt>
    <dgm:pt modelId="{A1FC3D28-5484-4448-BDA4-5FC9C8C048AC}" type="pres">
      <dgm:prSet presAssocID="{827D61BE-26E3-413F-A38A-76A52E14B18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A94AD65-C6B5-4EEE-A126-4CD2F7F6214D}" type="pres">
      <dgm:prSet presAssocID="{341ED9D9-C664-454E-A064-8F3C6C6850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8D6B3-3E53-4C3F-A666-170943EA87A6}" type="pres">
      <dgm:prSet presAssocID="{341ED9D9-C664-454E-A064-8F3C6C6850F9}" presName="dummy" presStyleCnt="0"/>
      <dgm:spPr/>
    </dgm:pt>
    <dgm:pt modelId="{BAFD2230-5D8B-43E2-A54B-BAEEAC267391}" type="pres">
      <dgm:prSet presAssocID="{9D6A27F9-E7FF-41ED-883E-1F57876A80C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337944A-3D5E-467C-83D3-D1F1AB25FF83}" type="pres">
      <dgm:prSet presAssocID="{FE5DE4E3-61C1-4ED3-BB09-9DE53ACA01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CC1F9-9557-4591-B7A9-439089F4168F}" type="pres">
      <dgm:prSet presAssocID="{FE5DE4E3-61C1-4ED3-BB09-9DE53ACA01EC}" presName="dummy" presStyleCnt="0"/>
      <dgm:spPr/>
    </dgm:pt>
    <dgm:pt modelId="{FC97E4D1-8A38-4217-B190-ACF0E13C45E2}" type="pres">
      <dgm:prSet presAssocID="{1B8E6272-082F-496A-BEBC-31A82240B21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7535260-D13E-4D01-958E-35CDC6E4480A}" srcId="{7883DA79-3701-4161-9C86-D585742ABECB}" destId="{EC32ACA0-6100-4DC7-ABBB-B1994EFB3188}" srcOrd="1" destOrd="0" parTransId="{41AF69BF-4D14-431B-A3C2-65C63BB45783}" sibTransId="{827D61BE-26E3-413F-A38A-76A52E14B18D}"/>
    <dgm:cxn modelId="{27E7FBEC-E8ED-4E78-A07C-1916C040420A}" srcId="{7883DA79-3701-4161-9C86-D585742ABECB}" destId="{341ED9D9-C664-454E-A064-8F3C6C6850F9}" srcOrd="2" destOrd="0" parTransId="{2F3CAEA5-C632-461A-9C5F-8027BF0E02D3}" sibTransId="{9D6A27F9-E7FF-41ED-883E-1F57876A80C3}"/>
    <dgm:cxn modelId="{B65BF5D3-6380-684F-90F9-492BB0AFEBDD}" type="presOf" srcId="{1BAD818C-0EFF-4507-A8EC-3C287CBF6EEC}" destId="{F00FB8BF-D1C8-4EB9-B658-11F89248CBBB}" srcOrd="0" destOrd="0" presId="urn:microsoft.com/office/officeart/2005/8/layout/radial6"/>
    <dgm:cxn modelId="{D7A9072D-031A-064C-A88B-4E67F4996839}" type="presOf" srcId="{DC72138F-0E00-44A4-AF48-539FF01575E7}" destId="{4643DD0A-06BF-49D1-B88C-B80D7D567E84}" srcOrd="0" destOrd="0" presId="urn:microsoft.com/office/officeart/2005/8/layout/radial6"/>
    <dgm:cxn modelId="{38D4421A-7949-3C42-A5CF-42C74514CCB0}" type="presOf" srcId="{827D61BE-26E3-413F-A38A-76A52E14B18D}" destId="{A1FC3D28-5484-4448-BDA4-5FC9C8C048AC}" srcOrd="0" destOrd="0" presId="urn:microsoft.com/office/officeart/2005/8/layout/radial6"/>
    <dgm:cxn modelId="{BFD17059-BC41-7F43-A51A-52627AF9CF88}" type="presOf" srcId="{BD54B217-E85D-4059-9271-764C4CD6D88F}" destId="{2F65A475-1811-406F-9D10-A74DE0BF021E}" srcOrd="0" destOrd="0" presId="urn:microsoft.com/office/officeart/2005/8/layout/radial6"/>
    <dgm:cxn modelId="{907B46BD-E5D7-5F46-88CB-744B3C12C411}" type="presOf" srcId="{9D6A27F9-E7FF-41ED-883E-1F57876A80C3}" destId="{BAFD2230-5D8B-43E2-A54B-BAEEAC267391}" srcOrd="0" destOrd="0" presId="urn:microsoft.com/office/officeart/2005/8/layout/radial6"/>
    <dgm:cxn modelId="{BEA8923F-5D74-486E-9DEC-51A039E261EC}" srcId="{7883DA79-3701-4161-9C86-D585742ABECB}" destId="{1BAD818C-0EFF-4507-A8EC-3C287CBF6EEC}" srcOrd="0" destOrd="0" parTransId="{E42AB968-9FFF-42BC-B5F6-2FA68A2A7125}" sibTransId="{DC72138F-0E00-44A4-AF48-539FF01575E7}"/>
    <dgm:cxn modelId="{AC7E8546-D2C2-458D-ADDE-97781EC752CE}" srcId="{7883DA79-3701-4161-9C86-D585742ABECB}" destId="{FE5DE4E3-61C1-4ED3-BB09-9DE53ACA01EC}" srcOrd="3" destOrd="0" parTransId="{2D20371C-E763-48D8-B837-A2711F5A00DE}" sibTransId="{1B8E6272-082F-496A-BEBC-31A82240B216}"/>
    <dgm:cxn modelId="{3FDB8440-12FD-C949-BCA1-7D0EB5B058FF}" type="presOf" srcId="{EC32ACA0-6100-4DC7-ABBB-B1994EFB3188}" destId="{49361473-5474-414A-A9E8-1AF4E01A120B}" srcOrd="0" destOrd="0" presId="urn:microsoft.com/office/officeart/2005/8/layout/radial6"/>
    <dgm:cxn modelId="{CFCA847E-E975-B141-9DAA-6D9179C319EF}" type="presOf" srcId="{FE5DE4E3-61C1-4ED3-BB09-9DE53ACA01EC}" destId="{B337944A-3D5E-467C-83D3-D1F1AB25FF83}" srcOrd="0" destOrd="0" presId="urn:microsoft.com/office/officeart/2005/8/layout/radial6"/>
    <dgm:cxn modelId="{E6CBAF0C-BB0E-A348-A880-049A399E63E5}" type="presOf" srcId="{7883DA79-3701-4161-9C86-D585742ABECB}" destId="{9C0BCE8B-3283-430D-8163-F27D31E6FFB2}" srcOrd="0" destOrd="0" presId="urn:microsoft.com/office/officeart/2005/8/layout/radial6"/>
    <dgm:cxn modelId="{73054347-64E0-DD40-9E05-FD63F942BFF6}" type="presOf" srcId="{341ED9D9-C664-454E-A064-8F3C6C6850F9}" destId="{DA94AD65-C6B5-4EEE-A126-4CD2F7F6214D}" srcOrd="0" destOrd="0" presId="urn:microsoft.com/office/officeart/2005/8/layout/radial6"/>
    <dgm:cxn modelId="{6E369224-BB80-4D1D-A588-D940B61FA614}" srcId="{BD54B217-E85D-4059-9271-764C4CD6D88F}" destId="{7883DA79-3701-4161-9C86-D585742ABECB}" srcOrd="0" destOrd="0" parTransId="{B2459ECE-D021-48C0-9504-3A13B646768D}" sibTransId="{8966F789-9E8A-4C2A-A75F-A4DA96E966D2}"/>
    <dgm:cxn modelId="{1BB5ED23-DBBD-B240-BB0E-8AFF9C832536}" type="presOf" srcId="{1B8E6272-082F-496A-BEBC-31A82240B216}" destId="{FC97E4D1-8A38-4217-B190-ACF0E13C45E2}" srcOrd="0" destOrd="0" presId="urn:microsoft.com/office/officeart/2005/8/layout/radial6"/>
    <dgm:cxn modelId="{EE5E5CB4-5450-E549-909A-670515FC535F}" type="presParOf" srcId="{2F65A475-1811-406F-9D10-A74DE0BF021E}" destId="{9C0BCE8B-3283-430D-8163-F27D31E6FFB2}" srcOrd="0" destOrd="0" presId="urn:microsoft.com/office/officeart/2005/8/layout/radial6"/>
    <dgm:cxn modelId="{56F08703-BBB8-8A45-92EB-672B9293139A}" type="presParOf" srcId="{2F65A475-1811-406F-9D10-A74DE0BF021E}" destId="{F00FB8BF-D1C8-4EB9-B658-11F89248CBBB}" srcOrd="1" destOrd="0" presId="urn:microsoft.com/office/officeart/2005/8/layout/radial6"/>
    <dgm:cxn modelId="{557B6DB9-006B-FB40-A5E4-C93D3D2C310B}" type="presParOf" srcId="{2F65A475-1811-406F-9D10-A74DE0BF021E}" destId="{8C8B80D2-78A9-4508-856D-F715776565A8}" srcOrd="2" destOrd="0" presId="urn:microsoft.com/office/officeart/2005/8/layout/radial6"/>
    <dgm:cxn modelId="{98C2CF72-5535-0048-9F3B-1DED61AA59BC}" type="presParOf" srcId="{2F65A475-1811-406F-9D10-A74DE0BF021E}" destId="{4643DD0A-06BF-49D1-B88C-B80D7D567E84}" srcOrd="3" destOrd="0" presId="urn:microsoft.com/office/officeart/2005/8/layout/radial6"/>
    <dgm:cxn modelId="{92287697-CA09-A64F-9EFF-33C04B6633D9}" type="presParOf" srcId="{2F65A475-1811-406F-9D10-A74DE0BF021E}" destId="{49361473-5474-414A-A9E8-1AF4E01A120B}" srcOrd="4" destOrd="0" presId="urn:microsoft.com/office/officeart/2005/8/layout/radial6"/>
    <dgm:cxn modelId="{E3807C49-AE3F-0C41-8A5D-DC3B12C3C181}" type="presParOf" srcId="{2F65A475-1811-406F-9D10-A74DE0BF021E}" destId="{65B3E89A-08AA-4824-92D0-D54A486DBB86}" srcOrd="5" destOrd="0" presId="urn:microsoft.com/office/officeart/2005/8/layout/radial6"/>
    <dgm:cxn modelId="{1086641B-F736-8648-A8E2-7D3001831118}" type="presParOf" srcId="{2F65A475-1811-406F-9D10-A74DE0BF021E}" destId="{A1FC3D28-5484-4448-BDA4-5FC9C8C048AC}" srcOrd="6" destOrd="0" presId="urn:microsoft.com/office/officeart/2005/8/layout/radial6"/>
    <dgm:cxn modelId="{5D0C9A53-4074-F14F-9648-930BF50C8492}" type="presParOf" srcId="{2F65A475-1811-406F-9D10-A74DE0BF021E}" destId="{DA94AD65-C6B5-4EEE-A126-4CD2F7F6214D}" srcOrd="7" destOrd="0" presId="urn:microsoft.com/office/officeart/2005/8/layout/radial6"/>
    <dgm:cxn modelId="{50A05B17-8743-1C4D-AFFD-9198DC198FF3}" type="presParOf" srcId="{2F65A475-1811-406F-9D10-A74DE0BF021E}" destId="{36E8D6B3-3E53-4C3F-A666-170943EA87A6}" srcOrd="8" destOrd="0" presId="urn:microsoft.com/office/officeart/2005/8/layout/radial6"/>
    <dgm:cxn modelId="{36D4A567-1E6A-F94C-B5DF-F50174A95225}" type="presParOf" srcId="{2F65A475-1811-406F-9D10-A74DE0BF021E}" destId="{BAFD2230-5D8B-43E2-A54B-BAEEAC267391}" srcOrd="9" destOrd="0" presId="urn:microsoft.com/office/officeart/2005/8/layout/radial6"/>
    <dgm:cxn modelId="{4A58957B-E902-FC4D-89E1-9CD15AA2391F}" type="presParOf" srcId="{2F65A475-1811-406F-9D10-A74DE0BF021E}" destId="{B337944A-3D5E-467C-83D3-D1F1AB25FF83}" srcOrd="10" destOrd="0" presId="urn:microsoft.com/office/officeart/2005/8/layout/radial6"/>
    <dgm:cxn modelId="{29474137-A03A-F94D-AF1F-142C8688D2BD}" type="presParOf" srcId="{2F65A475-1811-406F-9D10-A74DE0BF021E}" destId="{E4ACC1F9-9557-4591-B7A9-439089F4168F}" srcOrd="11" destOrd="0" presId="urn:microsoft.com/office/officeart/2005/8/layout/radial6"/>
    <dgm:cxn modelId="{E9FF6810-03B4-144D-89C5-F4FD26564E61}" type="presParOf" srcId="{2F65A475-1811-406F-9D10-A74DE0BF021E}" destId="{FC97E4D1-8A38-4217-B190-ACF0E13C45E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9673D-FC87-4D5B-9F2C-B665C47812D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FBA5A-6913-42C5-9E0F-5E76C27F7B45}">
      <dgm:prSet phldrT="[Text]"/>
      <dgm:spPr/>
      <dgm:t>
        <a:bodyPr/>
        <a:lstStyle/>
        <a:p>
          <a:r>
            <a:rPr lang="en-US" dirty="0" smtClean="0"/>
            <a:t>Parent Orientation to Special Education Process</a:t>
          </a:r>
          <a:endParaRPr lang="en-US" dirty="0"/>
        </a:p>
      </dgm:t>
    </dgm:pt>
    <dgm:pt modelId="{24FE26EC-E661-4791-BDAA-4D9B7D5B1AF5}" type="parTrans" cxnId="{49493175-BE4C-400B-B395-0B631A9C6C3D}">
      <dgm:prSet/>
      <dgm:spPr/>
      <dgm:t>
        <a:bodyPr/>
        <a:lstStyle/>
        <a:p>
          <a:endParaRPr lang="en-US"/>
        </a:p>
      </dgm:t>
    </dgm:pt>
    <dgm:pt modelId="{AC939E40-8B0B-4A1E-8E33-5F376EC3CE3E}" type="sibTrans" cxnId="{49493175-BE4C-400B-B395-0B631A9C6C3D}">
      <dgm:prSet/>
      <dgm:spPr/>
      <dgm:t>
        <a:bodyPr/>
        <a:lstStyle/>
        <a:p>
          <a:endParaRPr lang="en-US"/>
        </a:p>
      </dgm:t>
    </dgm:pt>
    <dgm:pt modelId="{7B8E6988-D4FB-4DBD-BC71-6721E299435A}">
      <dgm:prSet phldrT="[Text]"/>
      <dgm:spPr/>
      <dgm:t>
        <a:bodyPr/>
        <a:lstStyle/>
        <a:p>
          <a:r>
            <a:rPr lang="en-US" dirty="0" smtClean="0"/>
            <a:t>Twice per year outreach to parents of children newly identified or newly moved into district</a:t>
          </a:r>
          <a:endParaRPr lang="en-US" dirty="0"/>
        </a:p>
      </dgm:t>
    </dgm:pt>
    <dgm:pt modelId="{62F25A0F-0597-4D8C-B9DE-75BB2AE5BCFE}" type="parTrans" cxnId="{56E2A0C8-43D1-40B2-8671-DDD0EC703451}">
      <dgm:prSet/>
      <dgm:spPr/>
      <dgm:t>
        <a:bodyPr/>
        <a:lstStyle/>
        <a:p>
          <a:endParaRPr lang="en-US"/>
        </a:p>
      </dgm:t>
    </dgm:pt>
    <dgm:pt modelId="{0394A170-45F8-4C1A-BEDF-4B6ACD8B44DE}" type="sibTrans" cxnId="{56E2A0C8-43D1-40B2-8671-DDD0EC703451}">
      <dgm:prSet/>
      <dgm:spPr/>
      <dgm:t>
        <a:bodyPr/>
        <a:lstStyle/>
        <a:p>
          <a:endParaRPr lang="en-US"/>
        </a:p>
      </dgm:t>
    </dgm:pt>
    <dgm:pt modelId="{74E6BA68-FE71-471B-A31D-F96239EE0632}">
      <dgm:prSet phldrT="[Text]"/>
      <dgm:spPr/>
      <dgm:t>
        <a:bodyPr/>
        <a:lstStyle/>
        <a:p>
          <a:r>
            <a:rPr lang="en-US" dirty="0" smtClean="0"/>
            <a:t>January orientation around kindergarten transition for parents in ECSE</a:t>
          </a:r>
          <a:endParaRPr lang="en-US" dirty="0"/>
        </a:p>
      </dgm:t>
    </dgm:pt>
    <dgm:pt modelId="{48AD69FA-7F45-4B24-945C-48EC916C1590}" type="parTrans" cxnId="{7C21481C-64E3-4C5A-8403-1F6A62AFC85E}">
      <dgm:prSet/>
      <dgm:spPr/>
      <dgm:t>
        <a:bodyPr/>
        <a:lstStyle/>
        <a:p>
          <a:endParaRPr lang="en-US"/>
        </a:p>
      </dgm:t>
    </dgm:pt>
    <dgm:pt modelId="{2AA4D1C6-948D-40AF-9BB7-83197B5A9E9E}" type="sibTrans" cxnId="{7C21481C-64E3-4C5A-8403-1F6A62AFC85E}">
      <dgm:prSet/>
      <dgm:spPr/>
      <dgm:t>
        <a:bodyPr/>
        <a:lstStyle/>
        <a:p>
          <a:endParaRPr lang="en-US"/>
        </a:p>
      </dgm:t>
    </dgm:pt>
    <dgm:pt modelId="{9752BC44-A3C8-4AFF-BB26-4F776AB9F328}">
      <dgm:prSet phldrT="[Text]"/>
      <dgm:spPr/>
      <dgm:t>
        <a:bodyPr/>
        <a:lstStyle/>
        <a:p>
          <a:r>
            <a:rPr lang="en-US" dirty="0" smtClean="0"/>
            <a:t>Parent Resource Events &amp; Communication</a:t>
          </a:r>
          <a:endParaRPr lang="en-US" dirty="0"/>
        </a:p>
      </dgm:t>
    </dgm:pt>
    <dgm:pt modelId="{45ACEC96-6632-4DB1-9BEA-E7959E42A8EB}" type="parTrans" cxnId="{7EF8B775-D84C-43BE-809A-6AC3F8F5C71B}">
      <dgm:prSet/>
      <dgm:spPr/>
      <dgm:t>
        <a:bodyPr/>
        <a:lstStyle/>
        <a:p>
          <a:endParaRPr lang="en-US"/>
        </a:p>
      </dgm:t>
    </dgm:pt>
    <dgm:pt modelId="{01035AC3-2F0B-4A2A-9CD3-85DE2F0A325A}" type="sibTrans" cxnId="{7EF8B775-D84C-43BE-809A-6AC3F8F5C71B}">
      <dgm:prSet/>
      <dgm:spPr/>
      <dgm:t>
        <a:bodyPr/>
        <a:lstStyle/>
        <a:p>
          <a:endParaRPr lang="en-US"/>
        </a:p>
      </dgm:t>
    </dgm:pt>
    <dgm:pt modelId="{2F863F3B-D5B0-440B-B20B-444AAD5E7508}">
      <dgm:prSet phldrT="[Text]"/>
      <dgm:spPr/>
      <dgm:t>
        <a:bodyPr/>
        <a:lstStyle/>
        <a:p>
          <a:r>
            <a:rPr lang="en-US" dirty="0" smtClean="0"/>
            <a:t>Partnership with FACT, Recent Event</a:t>
          </a:r>
          <a:endParaRPr lang="en-US" dirty="0"/>
        </a:p>
      </dgm:t>
    </dgm:pt>
    <dgm:pt modelId="{23B39ED7-A829-435D-98D5-E0F5DA6908CF}" type="parTrans" cxnId="{A515B418-39B4-492B-96F0-904910353DD0}">
      <dgm:prSet/>
      <dgm:spPr/>
      <dgm:t>
        <a:bodyPr/>
        <a:lstStyle/>
        <a:p>
          <a:endParaRPr lang="en-US"/>
        </a:p>
      </dgm:t>
    </dgm:pt>
    <dgm:pt modelId="{5029CFA3-9B9A-4EA6-878F-71C965C2A5BD}" type="sibTrans" cxnId="{A515B418-39B4-492B-96F0-904910353DD0}">
      <dgm:prSet/>
      <dgm:spPr/>
      <dgm:t>
        <a:bodyPr/>
        <a:lstStyle/>
        <a:p>
          <a:endParaRPr lang="en-US"/>
        </a:p>
      </dgm:t>
    </dgm:pt>
    <dgm:pt modelId="{3528BD37-9CAB-4EC7-B3AF-969CDEDF8363}">
      <dgm:prSet phldrT="[Text]"/>
      <dgm:spPr/>
      <dgm:t>
        <a:bodyPr/>
        <a:lstStyle/>
        <a:p>
          <a:endParaRPr lang="en-US" dirty="0"/>
        </a:p>
      </dgm:t>
    </dgm:pt>
    <dgm:pt modelId="{0DEBB188-E634-4EC7-B86D-63CA2AE87542}" type="parTrans" cxnId="{D36B4BD4-23FD-485E-99B9-BA7275D5AD58}">
      <dgm:prSet/>
      <dgm:spPr/>
      <dgm:t>
        <a:bodyPr/>
        <a:lstStyle/>
        <a:p>
          <a:endParaRPr lang="en-US"/>
        </a:p>
      </dgm:t>
    </dgm:pt>
    <dgm:pt modelId="{BCE5A928-907F-42EA-96B5-9E49E19725D4}" type="sibTrans" cxnId="{D36B4BD4-23FD-485E-99B9-BA7275D5AD58}">
      <dgm:prSet/>
      <dgm:spPr/>
      <dgm:t>
        <a:bodyPr/>
        <a:lstStyle/>
        <a:p>
          <a:endParaRPr lang="en-US"/>
        </a:p>
      </dgm:t>
    </dgm:pt>
    <dgm:pt modelId="{70960883-3BB5-46AD-9020-DA0B3A031A1C}">
      <dgm:prSet phldrT="[Text]"/>
      <dgm:spPr/>
      <dgm:t>
        <a:bodyPr/>
        <a:lstStyle/>
        <a:p>
          <a:r>
            <a:rPr lang="en-US" dirty="0" smtClean="0"/>
            <a:t>District &amp; Parent SPED Collaboration Group</a:t>
          </a:r>
          <a:endParaRPr lang="en-US" dirty="0"/>
        </a:p>
      </dgm:t>
    </dgm:pt>
    <dgm:pt modelId="{15FA7A46-7348-4129-8179-D50C6FF8F463}" type="parTrans" cxnId="{8F900652-82F1-466A-9E02-B681906DD324}">
      <dgm:prSet/>
      <dgm:spPr/>
      <dgm:t>
        <a:bodyPr/>
        <a:lstStyle/>
        <a:p>
          <a:endParaRPr lang="en-US"/>
        </a:p>
      </dgm:t>
    </dgm:pt>
    <dgm:pt modelId="{D8C4A58D-7169-4E04-A5BE-5592185061F3}" type="sibTrans" cxnId="{8F900652-82F1-466A-9E02-B681906DD324}">
      <dgm:prSet/>
      <dgm:spPr/>
      <dgm:t>
        <a:bodyPr/>
        <a:lstStyle/>
        <a:p>
          <a:endParaRPr lang="en-US"/>
        </a:p>
      </dgm:t>
    </dgm:pt>
    <dgm:pt modelId="{AD477493-96A0-4DEE-9F4F-803C9D853310}">
      <dgm:prSet phldrT="[Text]"/>
      <dgm:spPr/>
      <dgm:t>
        <a:bodyPr/>
        <a:lstStyle/>
        <a:p>
          <a:r>
            <a:rPr lang="en-US" dirty="0" smtClean="0"/>
            <a:t>Developing Shared Understanding &amp; Hearing Key Voices</a:t>
          </a:r>
          <a:endParaRPr lang="en-US" dirty="0"/>
        </a:p>
      </dgm:t>
    </dgm:pt>
    <dgm:pt modelId="{D904DE5F-F7A9-41AE-9C86-6B05F3B0CF87}" type="parTrans" cxnId="{AA3DF105-E199-4F93-B973-0489F6118F40}">
      <dgm:prSet/>
      <dgm:spPr/>
      <dgm:t>
        <a:bodyPr/>
        <a:lstStyle/>
        <a:p>
          <a:endParaRPr lang="en-US"/>
        </a:p>
      </dgm:t>
    </dgm:pt>
    <dgm:pt modelId="{AB8A8E1A-4A87-46BB-9214-BDFE1FEB2FC2}" type="sibTrans" cxnId="{AA3DF105-E199-4F93-B973-0489F6118F40}">
      <dgm:prSet/>
      <dgm:spPr/>
      <dgm:t>
        <a:bodyPr/>
        <a:lstStyle/>
        <a:p>
          <a:endParaRPr lang="en-US"/>
        </a:p>
      </dgm:t>
    </dgm:pt>
    <dgm:pt modelId="{0454B891-D297-4C77-92A5-ADCA3FC22A47}">
      <dgm:prSet phldrT="[Text]"/>
      <dgm:spPr/>
      <dgm:t>
        <a:bodyPr/>
        <a:lstStyle/>
        <a:p>
          <a:r>
            <a:rPr lang="en-US" dirty="0" smtClean="0"/>
            <a:t>Specific ideas/projects: Website, Conferences, News letter</a:t>
          </a:r>
          <a:endParaRPr lang="en-US" dirty="0"/>
        </a:p>
      </dgm:t>
    </dgm:pt>
    <dgm:pt modelId="{EB8A9B29-23C6-4885-BCF1-E93E454F92AB}" type="parTrans" cxnId="{B7F431E5-96D8-4AF0-82F5-44A64A9983C4}">
      <dgm:prSet/>
      <dgm:spPr/>
      <dgm:t>
        <a:bodyPr/>
        <a:lstStyle/>
        <a:p>
          <a:endParaRPr lang="en-US"/>
        </a:p>
      </dgm:t>
    </dgm:pt>
    <dgm:pt modelId="{23063B80-9876-4498-9C4E-1DAEA326C2A0}" type="sibTrans" cxnId="{B7F431E5-96D8-4AF0-82F5-44A64A9983C4}">
      <dgm:prSet/>
      <dgm:spPr/>
      <dgm:t>
        <a:bodyPr/>
        <a:lstStyle/>
        <a:p>
          <a:endParaRPr lang="en-US"/>
        </a:p>
      </dgm:t>
    </dgm:pt>
    <dgm:pt modelId="{C708ED38-42D6-4BAF-95B5-8B162B88BE67}">
      <dgm:prSet/>
      <dgm:spPr/>
      <dgm:t>
        <a:bodyPr/>
        <a:lstStyle/>
        <a:p>
          <a:r>
            <a:rPr lang="en-US" dirty="0" smtClean="0"/>
            <a:t>The IEP Process</a:t>
          </a:r>
        </a:p>
        <a:p>
          <a:r>
            <a:rPr lang="en-US" dirty="0" smtClean="0"/>
            <a:t>The Relationships &amp; Collaboration at Each School</a:t>
          </a:r>
          <a:endParaRPr lang="en-US" dirty="0"/>
        </a:p>
      </dgm:t>
    </dgm:pt>
    <dgm:pt modelId="{F59CE58C-0ECE-43AC-B58A-E2224BAD61A6}" type="parTrans" cxnId="{6C685C38-299A-4362-BE6F-C31DF8B3BC0F}">
      <dgm:prSet/>
      <dgm:spPr/>
      <dgm:t>
        <a:bodyPr/>
        <a:lstStyle/>
        <a:p>
          <a:endParaRPr lang="en-US"/>
        </a:p>
      </dgm:t>
    </dgm:pt>
    <dgm:pt modelId="{C4BEF06B-906D-478E-9A7C-285DE7FD73F3}" type="sibTrans" cxnId="{6C685C38-299A-4362-BE6F-C31DF8B3BC0F}">
      <dgm:prSet/>
      <dgm:spPr/>
      <dgm:t>
        <a:bodyPr/>
        <a:lstStyle/>
        <a:p>
          <a:endParaRPr lang="en-US"/>
        </a:p>
      </dgm:t>
    </dgm:pt>
    <dgm:pt modelId="{C7AC62F2-0750-4F1D-B7D9-4732A200D619}">
      <dgm:prSet phldrT="[Text]"/>
      <dgm:spPr/>
      <dgm:t>
        <a:bodyPr/>
        <a:lstStyle/>
        <a:p>
          <a:r>
            <a:rPr lang="en-US" dirty="0" smtClean="0"/>
            <a:t>Quarterly newsletter</a:t>
          </a:r>
          <a:endParaRPr lang="en-US" dirty="0"/>
        </a:p>
      </dgm:t>
    </dgm:pt>
    <dgm:pt modelId="{3B4B1787-EE14-48F8-916D-13A27C2C9732}" type="parTrans" cxnId="{5FAC820E-E424-4CF9-AD60-29C762666A60}">
      <dgm:prSet/>
      <dgm:spPr/>
      <dgm:t>
        <a:bodyPr/>
        <a:lstStyle/>
        <a:p>
          <a:endParaRPr lang="en-US"/>
        </a:p>
      </dgm:t>
    </dgm:pt>
    <dgm:pt modelId="{1A97AEF6-E451-400D-A9C3-25CB387B4CC6}" type="sibTrans" cxnId="{5FAC820E-E424-4CF9-AD60-29C762666A60}">
      <dgm:prSet/>
      <dgm:spPr/>
      <dgm:t>
        <a:bodyPr/>
        <a:lstStyle/>
        <a:p>
          <a:endParaRPr lang="en-US"/>
        </a:p>
      </dgm:t>
    </dgm:pt>
    <dgm:pt modelId="{D29E7221-448D-45BE-9A6D-9F906798A4B1}" type="pres">
      <dgm:prSet presAssocID="{3A79673D-FC87-4D5B-9F2C-B665C47812D9}" presName="linear" presStyleCnt="0">
        <dgm:presLayoutVars>
          <dgm:dir/>
          <dgm:resizeHandles val="exact"/>
        </dgm:presLayoutVars>
      </dgm:prSet>
      <dgm:spPr/>
    </dgm:pt>
    <dgm:pt modelId="{355A529C-8B5D-4784-A455-6927B0D8C306}" type="pres">
      <dgm:prSet presAssocID="{C708ED38-42D6-4BAF-95B5-8B162B88BE67}" presName="comp" presStyleCnt="0"/>
      <dgm:spPr/>
    </dgm:pt>
    <dgm:pt modelId="{8CC1D511-B78A-438C-A7A1-68A2EAC45E02}" type="pres">
      <dgm:prSet presAssocID="{C708ED38-42D6-4BAF-95B5-8B162B88BE67}" presName="box" presStyleLbl="node1" presStyleIdx="0" presStyleCnt="4"/>
      <dgm:spPr/>
      <dgm:t>
        <a:bodyPr/>
        <a:lstStyle/>
        <a:p>
          <a:endParaRPr lang="en-US"/>
        </a:p>
      </dgm:t>
    </dgm:pt>
    <dgm:pt modelId="{ABCC465A-CBCA-458A-A0B5-51C3E90D72A5}" type="pres">
      <dgm:prSet presAssocID="{C708ED38-42D6-4BAF-95B5-8B162B88BE67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4E9C93-E01B-46F1-83D3-1A5EBCB9DAB3}" type="pres">
      <dgm:prSet presAssocID="{C708ED38-42D6-4BAF-95B5-8B162B88BE6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B4067-B16C-46E2-B88B-EC81570008C0}" type="pres">
      <dgm:prSet presAssocID="{C4BEF06B-906D-478E-9A7C-285DE7FD73F3}" presName="spacer" presStyleCnt="0"/>
      <dgm:spPr/>
    </dgm:pt>
    <dgm:pt modelId="{AFC1EC3C-E648-45E5-808C-B5A5D5B446B1}" type="pres">
      <dgm:prSet presAssocID="{938FBA5A-6913-42C5-9E0F-5E76C27F7B45}" presName="comp" presStyleCnt="0"/>
      <dgm:spPr/>
    </dgm:pt>
    <dgm:pt modelId="{9BDC8EBD-F2A1-4DAD-B273-3F5E6DC8416C}" type="pres">
      <dgm:prSet presAssocID="{938FBA5A-6913-42C5-9E0F-5E76C27F7B45}" presName="box" presStyleLbl="node1" presStyleIdx="1" presStyleCnt="4"/>
      <dgm:spPr/>
      <dgm:t>
        <a:bodyPr/>
        <a:lstStyle/>
        <a:p>
          <a:endParaRPr lang="en-US"/>
        </a:p>
      </dgm:t>
    </dgm:pt>
    <dgm:pt modelId="{F9207F19-6ED1-4AA3-8F63-4D5B34CF8364}" type="pres">
      <dgm:prSet presAssocID="{938FBA5A-6913-42C5-9E0F-5E76C27F7B45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8077E20-DE49-43D7-9520-670BDFAD1B2E}" type="pres">
      <dgm:prSet presAssocID="{938FBA5A-6913-42C5-9E0F-5E76C27F7B4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6155-1A49-4C91-A467-7F8729CC1AC3}" type="pres">
      <dgm:prSet presAssocID="{AC939E40-8B0B-4A1E-8E33-5F376EC3CE3E}" presName="spacer" presStyleCnt="0"/>
      <dgm:spPr/>
    </dgm:pt>
    <dgm:pt modelId="{21BDC4B0-59AB-46B9-87E4-8B0A9C316491}" type="pres">
      <dgm:prSet presAssocID="{9752BC44-A3C8-4AFF-BB26-4F776AB9F328}" presName="comp" presStyleCnt="0"/>
      <dgm:spPr/>
    </dgm:pt>
    <dgm:pt modelId="{8C0B7495-5309-4D92-A98E-C55FEFF77A4D}" type="pres">
      <dgm:prSet presAssocID="{9752BC44-A3C8-4AFF-BB26-4F776AB9F328}" presName="box" presStyleLbl="node1" presStyleIdx="2" presStyleCnt="4" custLinFactNeighborX="-1786" custLinFactNeighborY="-2440"/>
      <dgm:spPr/>
      <dgm:t>
        <a:bodyPr/>
        <a:lstStyle/>
        <a:p>
          <a:endParaRPr lang="en-US"/>
        </a:p>
      </dgm:t>
    </dgm:pt>
    <dgm:pt modelId="{D3A18500-9B43-4D82-9E26-5F64318CAF3B}" type="pres">
      <dgm:prSet presAssocID="{9752BC44-A3C8-4AFF-BB26-4F776AB9F328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7B11679-0D05-43F2-9BDA-369D0D876211}" type="pres">
      <dgm:prSet presAssocID="{9752BC44-A3C8-4AFF-BB26-4F776AB9F32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07B3D-CBFC-40F4-AEAD-661F00988872}" type="pres">
      <dgm:prSet presAssocID="{01035AC3-2F0B-4A2A-9CD3-85DE2F0A325A}" presName="spacer" presStyleCnt="0"/>
      <dgm:spPr/>
    </dgm:pt>
    <dgm:pt modelId="{02D9EC72-DC95-4D59-8362-3097944B103F}" type="pres">
      <dgm:prSet presAssocID="{70960883-3BB5-46AD-9020-DA0B3A031A1C}" presName="comp" presStyleCnt="0"/>
      <dgm:spPr/>
    </dgm:pt>
    <dgm:pt modelId="{0D4B6770-EFCA-4C47-BD3A-ED7BEB805A99}" type="pres">
      <dgm:prSet presAssocID="{70960883-3BB5-46AD-9020-DA0B3A031A1C}" presName="box" presStyleLbl="node1" presStyleIdx="3" presStyleCnt="4"/>
      <dgm:spPr/>
      <dgm:t>
        <a:bodyPr/>
        <a:lstStyle/>
        <a:p>
          <a:endParaRPr lang="en-US"/>
        </a:p>
      </dgm:t>
    </dgm:pt>
    <dgm:pt modelId="{2DA93BFD-1AC9-49A9-9CFE-25D92B70C672}" type="pres">
      <dgm:prSet presAssocID="{70960883-3BB5-46AD-9020-DA0B3A031A1C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788ABAD-A0FF-4956-A549-7D27C2FD44CC}" type="pres">
      <dgm:prSet presAssocID="{70960883-3BB5-46AD-9020-DA0B3A031A1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31AC1-8885-4977-9D0E-19D9C67EC719}" type="presOf" srcId="{2F863F3B-D5B0-440B-B20B-444AAD5E7508}" destId="{D7B11679-0D05-43F2-9BDA-369D0D876211}" srcOrd="1" destOrd="1" presId="urn:microsoft.com/office/officeart/2005/8/layout/vList4"/>
    <dgm:cxn modelId="{7EF8B775-D84C-43BE-809A-6AC3F8F5C71B}" srcId="{3A79673D-FC87-4D5B-9F2C-B665C47812D9}" destId="{9752BC44-A3C8-4AFF-BB26-4F776AB9F328}" srcOrd="2" destOrd="0" parTransId="{45ACEC96-6632-4DB1-9BEA-E7959E42A8EB}" sibTransId="{01035AC3-2F0B-4A2A-9CD3-85DE2F0A325A}"/>
    <dgm:cxn modelId="{7C21481C-64E3-4C5A-8403-1F6A62AFC85E}" srcId="{938FBA5A-6913-42C5-9E0F-5E76C27F7B45}" destId="{74E6BA68-FE71-471B-A31D-F96239EE0632}" srcOrd="1" destOrd="0" parTransId="{48AD69FA-7F45-4B24-945C-48EC916C1590}" sibTransId="{2AA4D1C6-948D-40AF-9BB7-83197B5A9E9E}"/>
    <dgm:cxn modelId="{260FEB4B-7DBF-40BD-A816-FCD95D88B87C}" type="presOf" srcId="{2F863F3B-D5B0-440B-B20B-444AAD5E7508}" destId="{8C0B7495-5309-4D92-A98E-C55FEFF77A4D}" srcOrd="0" destOrd="1" presId="urn:microsoft.com/office/officeart/2005/8/layout/vList4"/>
    <dgm:cxn modelId="{2C8C09E4-C9BE-47F1-AE79-D181F7A4ADF3}" type="presOf" srcId="{938FBA5A-6913-42C5-9E0F-5E76C27F7B45}" destId="{9BDC8EBD-F2A1-4DAD-B273-3F5E6DC8416C}" srcOrd="0" destOrd="0" presId="urn:microsoft.com/office/officeart/2005/8/layout/vList4"/>
    <dgm:cxn modelId="{AA3DF105-E199-4F93-B973-0489F6118F40}" srcId="{70960883-3BB5-46AD-9020-DA0B3A031A1C}" destId="{AD477493-96A0-4DEE-9F4F-803C9D853310}" srcOrd="0" destOrd="0" parTransId="{D904DE5F-F7A9-41AE-9C86-6B05F3B0CF87}" sibTransId="{AB8A8E1A-4A87-46BB-9214-BDFE1FEB2FC2}"/>
    <dgm:cxn modelId="{8AB81740-43FA-42D8-A9D3-B257B069D2AD}" type="presOf" srcId="{AD477493-96A0-4DEE-9F4F-803C9D853310}" destId="{9788ABAD-A0FF-4956-A549-7D27C2FD44CC}" srcOrd="1" destOrd="1" presId="urn:microsoft.com/office/officeart/2005/8/layout/vList4"/>
    <dgm:cxn modelId="{C0B8A74D-DFAC-4DB5-95EE-F4C2F581AC1F}" type="presOf" srcId="{C7AC62F2-0750-4F1D-B7D9-4732A200D619}" destId="{8C0B7495-5309-4D92-A98E-C55FEFF77A4D}" srcOrd="0" destOrd="2" presId="urn:microsoft.com/office/officeart/2005/8/layout/vList4"/>
    <dgm:cxn modelId="{B7F431E5-96D8-4AF0-82F5-44A64A9983C4}" srcId="{70960883-3BB5-46AD-9020-DA0B3A031A1C}" destId="{0454B891-D297-4C77-92A5-ADCA3FC22A47}" srcOrd="1" destOrd="0" parTransId="{EB8A9B29-23C6-4885-BCF1-E93E454F92AB}" sibTransId="{23063B80-9876-4498-9C4E-1DAEA326C2A0}"/>
    <dgm:cxn modelId="{6C685C38-299A-4362-BE6F-C31DF8B3BC0F}" srcId="{3A79673D-FC87-4D5B-9F2C-B665C47812D9}" destId="{C708ED38-42D6-4BAF-95B5-8B162B88BE67}" srcOrd="0" destOrd="0" parTransId="{F59CE58C-0ECE-43AC-B58A-E2224BAD61A6}" sibTransId="{C4BEF06B-906D-478E-9A7C-285DE7FD73F3}"/>
    <dgm:cxn modelId="{638A16D1-F899-4E53-9A3B-00F756E47C05}" type="presOf" srcId="{9752BC44-A3C8-4AFF-BB26-4F776AB9F328}" destId="{8C0B7495-5309-4D92-A98E-C55FEFF77A4D}" srcOrd="0" destOrd="0" presId="urn:microsoft.com/office/officeart/2005/8/layout/vList4"/>
    <dgm:cxn modelId="{1D7530DA-61A2-46B9-AA99-5CEC709EB0C6}" type="presOf" srcId="{AD477493-96A0-4DEE-9F4F-803C9D853310}" destId="{0D4B6770-EFCA-4C47-BD3A-ED7BEB805A99}" srcOrd="0" destOrd="1" presId="urn:microsoft.com/office/officeart/2005/8/layout/vList4"/>
    <dgm:cxn modelId="{CC434F52-F3B1-4D43-88D1-6495CDB7E8EB}" type="presOf" srcId="{0454B891-D297-4C77-92A5-ADCA3FC22A47}" destId="{9788ABAD-A0FF-4956-A549-7D27C2FD44CC}" srcOrd="1" destOrd="2" presId="urn:microsoft.com/office/officeart/2005/8/layout/vList4"/>
    <dgm:cxn modelId="{E02DCE61-4D8F-4F03-87D1-44959DB19F47}" type="presOf" srcId="{0454B891-D297-4C77-92A5-ADCA3FC22A47}" destId="{0D4B6770-EFCA-4C47-BD3A-ED7BEB805A99}" srcOrd="0" destOrd="2" presId="urn:microsoft.com/office/officeart/2005/8/layout/vList4"/>
    <dgm:cxn modelId="{0F2ED16E-4830-4433-BFB0-66636381A80B}" type="presOf" srcId="{70960883-3BB5-46AD-9020-DA0B3A031A1C}" destId="{0D4B6770-EFCA-4C47-BD3A-ED7BEB805A99}" srcOrd="0" destOrd="0" presId="urn:microsoft.com/office/officeart/2005/8/layout/vList4"/>
    <dgm:cxn modelId="{9EBF69C0-FBDC-4632-B3CE-9C5D3DBB48FD}" type="presOf" srcId="{C7AC62F2-0750-4F1D-B7D9-4732A200D619}" destId="{D7B11679-0D05-43F2-9BDA-369D0D876211}" srcOrd="1" destOrd="2" presId="urn:microsoft.com/office/officeart/2005/8/layout/vList4"/>
    <dgm:cxn modelId="{4D44822B-3C6F-4E82-B015-72FDD7DE5BEA}" type="presOf" srcId="{3A79673D-FC87-4D5B-9F2C-B665C47812D9}" destId="{D29E7221-448D-45BE-9A6D-9F906798A4B1}" srcOrd="0" destOrd="0" presId="urn:microsoft.com/office/officeart/2005/8/layout/vList4"/>
    <dgm:cxn modelId="{8F900652-82F1-466A-9E02-B681906DD324}" srcId="{3A79673D-FC87-4D5B-9F2C-B665C47812D9}" destId="{70960883-3BB5-46AD-9020-DA0B3A031A1C}" srcOrd="3" destOrd="0" parTransId="{15FA7A46-7348-4129-8179-D50C6FF8F463}" sibTransId="{D8C4A58D-7169-4E04-A5BE-5592185061F3}"/>
    <dgm:cxn modelId="{5803F14E-87A0-4730-B415-699B87EB8617}" type="presOf" srcId="{74E6BA68-FE71-471B-A31D-F96239EE0632}" destId="{9BDC8EBD-F2A1-4DAD-B273-3F5E6DC8416C}" srcOrd="0" destOrd="2" presId="urn:microsoft.com/office/officeart/2005/8/layout/vList4"/>
    <dgm:cxn modelId="{496BE3AC-9BAC-4A49-9E41-C6C96FCD3CF6}" type="presOf" srcId="{7B8E6988-D4FB-4DBD-BC71-6721E299435A}" destId="{C8077E20-DE49-43D7-9520-670BDFAD1B2E}" srcOrd="1" destOrd="1" presId="urn:microsoft.com/office/officeart/2005/8/layout/vList4"/>
    <dgm:cxn modelId="{58DD4915-5512-4D95-AACD-378E433A7570}" type="presOf" srcId="{3528BD37-9CAB-4EC7-B3AF-969CDEDF8363}" destId="{8C0B7495-5309-4D92-A98E-C55FEFF77A4D}" srcOrd="0" destOrd="3" presId="urn:microsoft.com/office/officeart/2005/8/layout/vList4"/>
    <dgm:cxn modelId="{D36B4BD4-23FD-485E-99B9-BA7275D5AD58}" srcId="{9752BC44-A3C8-4AFF-BB26-4F776AB9F328}" destId="{3528BD37-9CAB-4EC7-B3AF-969CDEDF8363}" srcOrd="2" destOrd="0" parTransId="{0DEBB188-E634-4EC7-B86D-63CA2AE87542}" sibTransId="{BCE5A928-907F-42EA-96B5-9E49E19725D4}"/>
    <dgm:cxn modelId="{57CC4FBD-4BD6-483E-9829-5A580F5002E5}" type="presOf" srcId="{74E6BA68-FE71-471B-A31D-F96239EE0632}" destId="{C8077E20-DE49-43D7-9520-670BDFAD1B2E}" srcOrd="1" destOrd="2" presId="urn:microsoft.com/office/officeart/2005/8/layout/vList4"/>
    <dgm:cxn modelId="{FC9D3392-C9E9-448A-9DFC-43B417A96F77}" type="presOf" srcId="{C708ED38-42D6-4BAF-95B5-8B162B88BE67}" destId="{374E9C93-E01B-46F1-83D3-1A5EBCB9DAB3}" srcOrd="1" destOrd="0" presId="urn:microsoft.com/office/officeart/2005/8/layout/vList4"/>
    <dgm:cxn modelId="{A515B418-39B4-492B-96F0-904910353DD0}" srcId="{9752BC44-A3C8-4AFF-BB26-4F776AB9F328}" destId="{2F863F3B-D5B0-440B-B20B-444AAD5E7508}" srcOrd="0" destOrd="0" parTransId="{23B39ED7-A829-435D-98D5-E0F5DA6908CF}" sibTransId="{5029CFA3-9B9A-4EA6-878F-71C965C2A5BD}"/>
    <dgm:cxn modelId="{5FAC820E-E424-4CF9-AD60-29C762666A60}" srcId="{9752BC44-A3C8-4AFF-BB26-4F776AB9F328}" destId="{C7AC62F2-0750-4F1D-B7D9-4732A200D619}" srcOrd="1" destOrd="0" parTransId="{3B4B1787-EE14-48F8-916D-13A27C2C9732}" sibTransId="{1A97AEF6-E451-400D-A9C3-25CB387B4CC6}"/>
    <dgm:cxn modelId="{49493175-BE4C-400B-B395-0B631A9C6C3D}" srcId="{3A79673D-FC87-4D5B-9F2C-B665C47812D9}" destId="{938FBA5A-6913-42C5-9E0F-5E76C27F7B45}" srcOrd="1" destOrd="0" parTransId="{24FE26EC-E661-4791-BDAA-4D9B7D5B1AF5}" sibTransId="{AC939E40-8B0B-4A1E-8E33-5F376EC3CE3E}"/>
    <dgm:cxn modelId="{FAC42C6A-DCCC-4CA4-941C-3F12882F5EAE}" type="presOf" srcId="{9752BC44-A3C8-4AFF-BB26-4F776AB9F328}" destId="{D7B11679-0D05-43F2-9BDA-369D0D876211}" srcOrd="1" destOrd="0" presId="urn:microsoft.com/office/officeart/2005/8/layout/vList4"/>
    <dgm:cxn modelId="{8FD4C188-87A0-481E-980A-2736A00CA3A7}" type="presOf" srcId="{70960883-3BB5-46AD-9020-DA0B3A031A1C}" destId="{9788ABAD-A0FF-4956-A549-7D27C2FD44CC}" srcOrd="1" destOrd="0" presId="urn:microsoft.com/office/officeart/2005/8/layout/vList4"/>
    <dgm:cxn modelId="{56E2A0C8-43D1-40B2-8671-DDD0EC703451}" srcId="{938FBA5A-6913-42C5-9E0F-5E76C27F7B45}" destId="{7B8E6988-D4FB-4DBD-BC71-6721E299435A}" srcOrd="0" destOrd="0" parTransId="{62F25A0F-0597-4D8C-B9DE-75BB2AE5BCFE}" sibTransId="{0394A170-45F8-4C1A-BEDF-4B6ACD8B44DE}"/>
    <dgm:cxn modelId="{E9D614ED-9368-446A-BD71-365975F4D234}" type="presOf" srcId="{C708ED38-42D6-4BAF-95B5-8B162B88BE67}" destId="{8CC1D511-B78A-438C-A7A1-68A2EAC45E02}" srcOrd="0" destOrd="0" presId="urn:microsoft.com/office/officeart/2005/8/layout/vList4"/>
    <dgm:cxn modelId="{EAC81C2A-8D74-4303-84FD-CD0A7C991421}" type="presOf" srcId="{938FBA5A-6913-42C5-9E0F-5E76C27F7B45}" destId="{C8077E20-DE49-43D7-9520-670BDFAD1B2E}" srcOrd="1" destOrd="0" presId="urn:microsoft.com/office/officeart/2005/8/layout/vList4"/>
    <dgm:cxn modelId="{82DFC96D-47AC-4FEF-87BA-D1CD155A751E}" type="presOf" srcId="{7B8E6988-D4FB-4DBD-BC71-6721E299435A}" destId="{9BDC8EBD-F2A1-4DAD-B273-3F5E6DC8416C}" srcOrd="0" destOrd="1" presId="urn:microsoft.com/office/officeart/2005/8/layout/vList4"/>
    <dgm:cxn modelId="{66E9A65B-CA4E-492D-B302-F38AAFC6C801}" type="presOf" srcId="{3528BD37-9CAB-4EC7-B3AF-969CDEDF8363}" destId="{D7B11679-0D05-43F2-9BDA-369D0D876211}" srcOrd="1" destOrd="3" presId="urn:microsoft.com/office/officeart/2005/8/layout/vList4"/>
    <dgm:cxn modelId="{2F8A5BDA-8EA1-4830-8050-48D274139391}" type="presParOf" srcId="{D29E7221-448D-45BE-9A6D-9F906798A4B1}" destId="{355A529C-8B5D-4784-A455-6927B0D8C306}" srcOrd="0" destOrd="0" presId="urn:microsoft.com/office/officeart/2005/8/layout/vList4"/>
    <dgm:cxn modelId="{D0237465-75BA-4BDB-B323-D63AAB0ABD80}" type="presParOf" srcId="{355A529C-8B5D-4784-A455-6927B0D8C306}" destId="{8CC1D511-B78A-438C-A7A1-68A2EAC45E02}" srcOrd="0" destOrd="0" presId="urn:microsoft.com/office/officeart/2005/8/layout/vList4"/>
    <dgm:cxn modelId="{15F35344-38B3-49C8-92EF-A983D394C874}" type="presParOf" srcId="{355A529C-8B5D-4784-A455-6927B0D8C306}" destId="{ABCC465A-CBCA-458A-A0B5-51C3E90D72A5}" srcOrd="1" destOrd="0" presId="urn:microsoft.com/office/officeart/2005/8/layout/vList4"/>
    <dgm:cxn modelId="{F6068756-71E4-4067-8D40-44E4564D3F6F}" type="presParOf" srcId="{355A529C-8B5D-4784-A455-6927B0D8C306}" destId="{374E9C93-E01B-46F1-83D3-1A5EBCB9DAB3}" srcOrd="2" destOrd="0" presId="urn:microsoft.com/office/officeart/2005/8/layout/vList4"/>
    <dgm:cxn modelId="{DA7AC49D-C1B7-4E35-AA68-AD4DA3B8E5DD}" type="presParOf" srcId="{D29E7221-448D-45BE-9A6D-9F906798A4B1}" destId="{935B4067-B16C-46E2-B88B-EC81570008C0}" srcOrd="1" destOrd="0" presId="urn:microsoft.com/office/officeart/2005/8/layout/vList4"/>
    <dgm:cxn modelId="{A274D64A-A3B3-4864-8F22-D9E16CED1176}" type="presParOf" srcId="{D29E7221-448D-45BE-9A6D-9F906798A4B1}" destId="{AFC1EC3C-E648-45E5-808C-B5A5D5B446B1}" srcOrd="2" destOrd="0" presId="urn:microsoft.com/office/officeart/2005/8/layout/vList4"/>
    <dgm:cxn modelId="{6F0C5584-CDD4-4110-9E5E-3244A26F7FE7}" type="presParOf" srcId="{AFC1EC3C-E648-45E5-808C-B5A5D5B446B1}" destId="{9BDC8EBD-F2A1-4DAD-B273-3F5E6DC8416C}" srcOrd="0" destOrd="0" presId="urn:microsoft.com/office/officeart/2005/8/layout/vList4"/>
    <dgm:cxn modelId="{C7D2894B-6515-4CE2-AB2D-8D925575E885}" type="presParOf" srcId="{AFC1EC3C-E648-45E5-808C-B5A5D5B446B1}" destId="{F9207F19-6ED1-4AA3-8F63-4D5B34CF8364}" srcOrd="1" destOrd="0" presId="urn:microsoft.com/office/officeart/2005/8/layout/vList4"/>
    <dgm:cxn modelId="{BCCBF829-2464-4728-81CF-D3A9EE066A66}" type="presParOf" srcId="{AFC1EC3C-E648-45E5-808C-B5A5D5B446B1}" destId="{C8077E20-DE49-43D7-9520-670BDFAD1B2E}" srcOrd="2" destOrd="0" presId="urn:microsoft.com/office/officeart/2005/8/layout/vList4"/>
    <dgm:cxn modelId="{35089380-5C1A-4C02-B8F1-93B6069E4120}" type="presParOf" srcId="{D29E7221-448D-45BE-9A6D-9F906798A4B1}" destId="{FB026155-1A49-4C91-A467-7F8729CC1AC3}" srcOrd="3" destOrd="0" presId="urn:microsoft.com/office/officeart/2005/8/layout/vList4"/>
    <dgm:cxn modelId="{9ACCF5BA-2675-4BE7-AA8F-EA08A8B804B2}" type="presParOf" srcId="{D29E7221-448D-45BE-9A6D-9F906798A4B1}" destId="{21BDC4B0-59AB-46B9-87E4-8B0A9C316491}" srcOrd="4" destOrd="0" presId="urn:microsoft.com/office/officeart/2005/8/layout/vList4"/>
    <dgm:cxn modelId="{A531B84B-BB4D-4AA6-BF09-3B1E1B43B5DC}" type="presParOf" srcId="{21BDC4B0-59AB-46B9-87E4-8B0A9C316491}" destId="{8C0B7495-5309-4D92-A98E-C55FEFF77A4D}" srcOrd="0" destOrd="0" presId="urn:microsoft.com/office/officeart/2005/8/layout/vList4"/>
    <dgm:cxn modelId="{1F6CF9F4-1B80-4F91-BC41-CF6E1B36E78A}" type="presParOf" srcId="{21BDC4B0-59AB-46B9-87E4-8B0A9C316491}" destId="{D3A18500-9B43-4D82-9E26-5F64318CAF3B}" srcOrd="1" destOrd="0" presId="urn:microsoft.com/office/officeart/2005/8/layout/vList4"/>
    <dgm:cxn modelId="{26238D7B-B47F-4614-B3F3-C953DC8E21D7}" type="presParOf" srcId="{21BDC4B0-59AB-46B9-87E4-8B0A9C316491}" destId="{D7B11679-0D05-43F2-9BDA-369D0D876211}" srcOrd="2" destOrd="0" presId="urn:microsoft.com/office/officeart/2005/8/layout/vList4"/>
    <dgm:cxn modelId="{6F73C95B-77C8-42EF-9ACD-02E25727FEB6}" type="presParOf" srcId="{D29E7221-448D-45BE-9A6D-9F906798A4B1}" destId="{39207B3D-CBFC-40F4-AEAD-661F00988872}" srcOrd="5" destOrd="0" presId="urn:microsoft.com/office/officeart/2005/8/layout/vList4"/>
    <dgm:cxn modelId="{59F608A2-9BDE-4D84-80CA-0CE594697E70}" type="presParOf" srcId="{D29E7221-448D-45BE-9A6D-9F906798A4B1}" destId="{02D9EC72-DC95-4D59-8362-3097944B103F}" srcOrd="6" destOrd="0" presId="urn:microsoft.com/office/officeart/2005/8/layout/vList4"/>
    <dgm:cxn modelId="{D4736B34-7249-4BC2-B453-66F9370ABE22}" type="presParOf" srcId="{02D9EC72-DC95-4D59-8362-3097944B103F}" destId="{0D4B6770-EFCA-4C47-BD3A-ED7BEB805A99}" srcOrd="0" destOrd="0" presId="urn:microsoft.com/office/officeart/2005/8/layout/vList4"/>
    <dgm:cxn modelId="{D4324A2E-2DF8-4683-BB8E-A68B6DB93C9C}" type="presParOf" srcId="{02D9EC72-DC95-4D59-8362-3097944B103F}" destId="{2DA93BFD-1AC9-49A9-9CFE-25D92B70C672}" srcOrd="1" destOrd="0" presId="urn:microsoft.com/office/officeart/2005/8/layout/vList4"/>
    <dgm:cxn modelId="{78BC2451-3117-4062-9775-9CC9AFCD9672}" type="presParOf" srcId="{02D9EC72-DC95-4D59-8362-3097944B103F}" destId="{9788ABAD-A0FF-4956-A549-7D27C2FD44C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43D992-A23C-423D-8DA0-EA8F5074ADD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95458-B9AA-4A5A-9AEC-DB5474C4C7FE}">
      <dgm:prSet phldrT="[Text]"/>
      <dgm:spPr/>
      <dgm:t>
        <a:bodyPr/>
        <a:lstStyle/>
        <a:p>
          <a:r>
            <a:rPr lang="en-US" dirty="0" smtClean="0"/>
            <a:t>*The IEP Process</a:t>
          </a:r>
        </a:p>
        <a:p>
          <a:r>
            <a:rPr lang="en-US" dirty="0" smtClean="0"/>
            <a:t>*Relationships &amp; Collaboration at each school</a:t>
          </a:r>
          <a:endParaRPr lang="en-US" dirty="0"/>
        </a:p>
      </dgm:t>
    </dgm:pt>
    <dgm:pt modelId="{86C253B7-6492-4537-A5C9-0A405115D831}" type="parTrans" cxnId="{D0632F89-4272-4F2C-94E9-DC33FB571C31}">
      <dgm:prSet/>
      <dgm:spPr/>
      <dgm:t>
        <a:bodyPr/>
        <a:lstStyle/>
        <a:p>
          <a:endParaRPr lang="en-US"/>
        </a:p>
      </dgm:t>
    </dgm:pt>
    <dgm:pt modelId="{7195649F-1D26-4DC9-AE66-C4CB1483C3DA}" type="sibTrans" cxnId="{D0632F89-4272-4F2C-94E9-DC33FB571C31}">
      <dgm:prSet/>
      <dgm:spPr/>
      <dgm:t>
        <a:bodyPr/>
        <a:lstStyle/>
        <a:p>
          <a:endParaRPr lang="en-US"/>
        </a:p>
      </dgm:t>
    </dgm:pt>
    <dgm:pt modelId="{20EFD5CB-8DA5-4A3C-B7F2-17E3B727FE33}" type="pres">
      <dgm:prSet presAssocID="{B143D992-A23C-423D-8DA0-EA8F5074ADD2}" presName="linear" presStyleCnt="0">
        <dgm:presLayoutVars>
          <dgm:dir/>
          <dgm:resizeHandles val="exact"/>
        </dgm:presLayoutVars>
      </dgm:prSet>
      <dgm:spPr/>
    </dgm:pt>
    <dgm:pt modelId="{BB02FF38-4F61-4979-B039-73CFA11D98EF}" type="pres">
      <dgm:prSet presAssocID="{9E595458-B9AA-4A5A-9AEC-DB5474C4C7FE}" presName="comp" presStyleCnt="0"/>
      <dgm:spPr/>
    </dgm:pt>
    <dgm:pt modelId="{EF31D7E6-1AFE-4CF5-B6D4-40A9FCFB6F88}" type="pres">
      <dgm:prSet presAssocID="{9E595458-B9AA-4A5A-9AEC-DB5474C4C7FE}" presName="box" presStyleLbl="node1" presStyleIdx="0" presStyleCnt="1" custLinFactY="-38095" custLinFactNeighborX="901" custLinFactNeighborY="-100000"/>
      <dgm:spPr/>
      <dgm:t>
        <a:bodyPr/>
        <a:lstStyle/>
        <a:p>
          <a:endParaRPr lang="en-US"/>
        </a:p>
      </dgm:t>
    </dgm:pt>
    <dgm:pt modelId="{00460FE9-0D20-4426-8C57-1213BA9B4ABA}" type="pres">
      <dgm:prSet presAssocID="{9E595458-B9AA-4A5A-9AEC-DB5474C4C7FE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9E62E5-E34F-4E44-8134-7EC771AF7429}" type="pres">
      <dgm:prSet presAssocID="{9E595458-B9AA-4A5A-9AEC-DB5474C4C7F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52331-54A2-418E-B75C-947755D0AE46}" type="presOf" srcId="{B143D992-A23C-423D-8DA0-EA8F5074ADD2}" destId="{20EFD5CB-8DA5-4A3C-B7F2-17E3B727FE33}" srcOrd="0" destOrd="0" presId="urn:microsoft.com/office/officeart/2005/8/layout/vList4"/>
    <dgm:cxn modelId="{D0632F89-4272-4F2C-94E9-DC33FB571C31}" srcId="{B143D992-A23C-423D-8DA0-EA8F5074ADD2}" destId="{9E595458-B9AA-4A5A-9AEC-DB5474C4C7FE}" srcOrd="0" destOrd="0" parTransId="{86C253B7-6492-4537-A5C9-0A405115D831}" sibTransId="{7195649F-1D26-4DC9-AE66-C4CB1483C3DA}"/>
    <dgm:cxn modelId="{0D153D90-D71F-4EDD-97CB-DE56B41F9481}" type="presOf" srcId="{9E595458-B9AA-4A5A-9AEC-DB5474C4C7FE}" destId="{EF31D7E6-1AFE-4CF5-B6D4-40A9FCFB6F88}" srcOrd="0" destOrd="0" presId="urn:microsoft.com/office/officeart/2005/8/layout/vList4"/>
    <dgm:cxn modelId="{DA95D394-B77A-40DD-A7F9-C6DAE132C771}" type="presOf" srcId="{9E595458-B9AA-4A5A-9AEC-DB5474C4C7FE}" destId="{FF9E62E5-E34F-4E44-8134-7EC771AF7429}" srcOrd="1" destOrd="0" presId="urn:microsoft.com/office/officeart/2005/8/layout/vList4"/>
    <dgm:cxn modelId="{5F7BA117-E184-4FA0-9194-18E7E682ED84}" type="presParOf" srcId="{20EFD5CB-8DA5-4A3C-B7F2-17E3B727FE33}" destId="{BB02FF38-4F61-4979-B039-73CFA11D98EF}" srcOrd="0" destOrd="0" presId="urn:microsoft.com/office/officeart/2005/8/layout/vList4"/>
    <dgm:cxn modelId="{537A1167-834E-452E-A101-F59C8D783FD0}" type="presParOf" srcId="{BB02FF38-4F61-4979-B039-73CFA11D98EF}" destId="{EF31D7E6-1AFE-4CF5-B6D4-40A9FCFB6F88}" srcOrd="0" destOrd="0" presId="urn:microsoft.com/office/officeart/2005/8/layout/vList4"/>
    <dgm:cxn modelId="{80179373-22DD-4DA8-BD02-79432C077A02}" type="presParOf" srcId="{BB02FF38-4F61-4979-B039-73CFA11D98EF}" destId="{00460FE9-0D20-4426-8C57-1213BA9B4ABA}" srcOrd="1" destOrd="0" presId="urn:microsoft.com/office/officeart/2005/8/layout/vList4"/>
    <dgm:cxn modelId="{F2F1C39F-EFDA-4069-B3BC-69B59B64A15E}" type="presParOf" srcId="{BB02FF38-4F61-4979-B039-73CFA11D98EF}" destId="{FF9E62E5-E34F-4E44-8134-7EC771AF74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3D992-A23C-423D-8DA0-EA8F5074ADD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95458-B9AA-4A5A-9AEC-DB5474C4C7FE}">
      <dgm:prSet phldrT="[Text]"/>
      <dgm:spPr/>
      <dgm:t>
        <a:bodyPr/>
        <a:lstStyle/>
        <a:p>
          <a:r>
            <a:rPr lang="en-US" dirty="0" smtClean="0"/>
            <a:t>Parent Orientation to SPED Processes</a:t>
          </a:r>
        </a:p>
        <a:p>
          <a:r>
            <a:rPr lang="en-US" dirty="0" smtClean="0"/>
            <a:t>*Parents new to services</a:t>
          </a:r>
        </a:p>
        <a:p>
          <a:r>
            <a:rPr lang="en-US" dirty="0" smtClean="0"/>
            <a:t>*Parents of incoming </a:t>
          </a:r>
          <a:r>
            <a:rPr lang="en-US" dirty="0" err="1" smtClean="0"/>
            <a:t>kinders</a:t>
          </a:r>
          <a:r>
            <a:rPr lang="en-US" dirty="0" smtClean="0"/>
            <a:t> with ECSE services</a:t>
          </a:r>
        </a:p>
        <a:p>
          <a:endParaRPr lang="en-US" dirty="0" smtClean="0"/>
        </a:p>
      </dgm:t>
    </dgm:pt>
    <dgm:pt modelId="{86C253B7-6492-4537-A5C9-0A405115D831}" type="parTrans" cxnId="{D0632F89-4272-4F2C-94E9-DC33FB571C31}">
      <dgm:prSet/>
      <dgm:spPr/>
      <dgm:t>
        <a:bodyPr/>
        <a:lstStyle/>
        <a:p>
          <a:endParaRPr lang="en-US"/>
        </a:p>
      </dgm:t>
    </dgm:pt>
    <dgm:pt modelId="{7195649F-1D26-4DC9-AE66-C4CB1483C3DA}" type="sibTrans" cxnId="{D0632F89-4272-4F2C-94E9-DC33FB571C31}">
      <dgm:prSet/>
      <dgm:spPr/>
      <dgm:t>
        <a:bodyPr/>
        <a:lstStyle/>
        <a:p>
          <a:endParaRPr lang="en-US"/>
        </a:p>
      </dgm:t>
    </dgm:pt>
    <dgm:pt modelId="{20EFD5CB-8DA5-4A3C-B7F2-17E3B727FE33}" type="pres">
      <dgm:prSet presAssocID="{B143D992-A23C-423D-8DA0-EA8F5074ADD2}" presName="linear" presStyleCnt="0">
        <dgm:presLayoutVars>
          <dgm:dir/>
          <dgm:resizeHandles val="exact"/>
        </dgm:presLayoutVars>
      </dgm:prSet>
      <dgm:spPr/>
    </dgm:pt>
    <dgm:pt modelId="{BB02FF38-4F61-4979-B039-73CFA11D98EF}" type="pres">
      <dgm:prSet presAssocID="{9E595458-B9AA-4A5A-9AEC-DB5474C4C7FE}" presName="comp" presStyleCnt="0"/>
      <dgm:spPr/>
    </dgm:pt>
    <dgm:pt modelId="{EF31D7E6-1AFE-4CF5-B6D4-40A9FCFB6F88}" type="pres">
      <dgm:prSet presAssocID="{9E595458-B9AA-4A5A-9AEC-DB5474C4C7FE}" presName="box" presStyleLbl="node1" presStyleIdx="0" presStyleCnt="1" custLinFactY="-38095" custLinFactNeighborX="901" custLinFactNeighborY="-100000"/>
      <dgm:spPr/>
      <dgm:t>
        <a:bodyPr/>
        <a:lstStyle/>
        <a:p>
          <a:endParaRPr lang="en-US"/>
        </a:p>
      </dgm:t>
    </dgm:pt>
    <dgm:pt modelId="{00460FE9-0D20-4426-8C57-1213BA9B4ABA}" type="pres">
      <dgm:prSet presAssocID="{9E595458-B9AA-4A5A-9AEC-DB5474C4C7FE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9E62E5-E34F-4E44-8134-7EC771AF7429}" type="pres">
      <dgm:prSet presAssocID="{9E595458-B9AA-4A5A-9AEC-DB5474C4C7F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632F89-4272-4F2C-94E9-DC33FB571C31}" srcId="{B143D992-A23C-423D-8DA0-EA8F5074ADD2}" destId="{9E595458-B9AA-4A5A-9AEC-DB5474C4C7FE}" srcOrd="0" destOrd="0" parTransId="{86C253B7-6492-4537-A5C9-0A405115D831}" sibTransId="{7195649F-1D26-4DC9-AE66-C4CB1483C3DA}"/>
    <dgm:cxn modelId="{74FCB4EC-8443-44AE-B5CE-AA82CA78B3EC}" type="presOf" srcId="{9E595458-B9AA-4A5A-9AEC-DB5474C4C7FE}" destId="{FF9E62E5-E34F-4E44-8134-7EC771AF7429}" srcOrd="1" destOrd="0" presId="urn:microsoft.com/office/officeart/2005/8/layout/vList4"/>
    <dgm:cxn modelId="{2694A08F-37BE-4DEA-BE1F-5746D7EEB8A2}" type="presOf" srcId="{B143D992-A23C-423D-8DA0-EA8F5074ADD2}" destId="{20EFD5CB-8DA5-4A3C-B7F2-17E3B727FE33}" srcOrd="0" destOrd="0" presId="urn:microsoft.com/office/officeart/2005/8/layout/vList4"/>
    <dgm:cxn modelId="{10E6C014-3072-4E11-892D-B2D3D39F5D47}" type="presOf" srcId="{9E595458-B9AA-4A5A-9AEC-DB5474C4C7FE}" destId="{EF31D7E6-1AFE-4CF5-B6D4-40A9FCFB6F88}" srcOrd="0" destOrd="0" presId="urn:microsoft.com/office/officeart/2005/8/layout/vList4"/>
    <dgm:cxn modelId="{5BBCA6B2-46E3-4472-BADE-9D3D8E5415D6}" type="presParOf" srcId="{20EFD5CB-8DA5-4A3C-B7F2-17E3B727FE33}" destId="{BB02FF38-4F61-4979-B039-73CFA11D98EF}" srcOrd="0" destOrd="0" presId="urn:microsoft.com/office/officeart/2005/8/layout/vList4"/>
    <dgm:cxn modelId="{B1775DE8-291A-4665-B072-8B78BBBEB492}" type="presParOf" srcId="{BB02FF38-4F61-4979-B039-73CFA11D98EF}" destId="{EF31D7E6-1AFE-4CF5-B6D4-40A9FCFB6F88}" srcOrd="0" destOrd="0" presId="urn:microsoft.com/office/officeart/2005/8/layout/vList4"/>
    <dgm:cxn modelId="{2AC83180-644D-4E9B-9735-FF3F60A6CA80}" type="presParOf" srcId="{BB02FF38-4F61-4979-B039-73CFA11D98EF}" destId="{00460FE9-0D20-4426-8C57-1213BA9B4ABA}" srcOrd="1" destOrd="0" presId="urn:microsoft.com/office/officeart/2005/8/layout/vList4"/>
    <dgm:cxn modelId="{AA9DC34D-1A4A-45BE-AD93-5F5A6F7E5E48}" type="presParOf" srcId="{BB02FF38-4F61-4979-B039-73CFA11D98EF}" destId="{FF9E62E5-E34F-4E44-8134-7EC771AF74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43D992-A23C-423D-8DA0-EA8F5074ADD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95458-B9AA-4A5A-9AEC-DB5474C4C7FE}">
      <dgm:prSet phldrT="[Text]"/>
      <dgm:spPr/>
      <dgm:t>
        <a:bodyPr/>
        <a:lstStyle/>
        <a:p>
          <a:r>
            <a:rPr lang="en-US" dirty="0" smtClean="0"/>
            <a:t>*Resources &amp; Events </a:t>
          </a:r>
        </a:p>
        <a:p>
          <a:r>
            <a:rPr lang="en-US" dirty="0" smtClean="0"/>
            <a:t>*Often Partnering with FACT</a:t>
          </a:r>
        </a:p>
        <a:p>
          <a:endParaRPr lang="en-US" dirty="0" smtClean="0"/>
        </a:p>
      </dgm:t>
    </dgm:pt>
    <dgm:pt modelId="{86C253B7-6492-4537-A5C9-0A405115D831}" type="parTrans" cxnId="{D0632F89-4272-4F2C-94E9-DC33FB571C31}">
      <dgm:prSet/>
      <dgm:spPr/>
      <dgm:t>
        <a:bodyPr/>
        <a:lstStyle/>
        <a:p>
          <a:endParaRPr lang="en-US"/>
        </a:p>
      </dgm:t>
    </dgm:pt>
    <dgm:pt modelId="{7195649F-1D26-4DC9-AE66-C4CB1483C3DA}" type="sibTrans" cxnId="{D0632F89-4272-4F2C-94E9-DC33FB571C31}">
      <dgm:prSet/>
      <dgm:spPr/>
      <dgm:t>
        <a:bodyPr/>
        <a:lstStyle/>
        <a:p>
          <a:endParaRPr lang="en-US"/>
        </a:p>
      </dgm:t>
    </dgm:pt>
    <dgm:pt modelId="{20EFD5CB-8DA5-4A3C-B7F2-17E3B727FE33}" type="pres">
      <dgm:prSet presAssocID="{B143D992-A23C-423D-8DA0-EA8F5074ADD2}" presName="linear" presStyleCnt="0">
        <dgm:presLayoutVars>
          <dgm:dir/>
          <dgm:resizeHandles val="exact"/>
        </dgm:presLayoutVars>
      </dgm:prSet>
      <dgm:spPr/>
    </dgm:pt>
    <dgm:pt modelId="{BB02FF38-4F61-4979-B039-73CFA11D98EF}" type="pres">
      <dgm:prSet presAssocID="{9E595458-B9AA-4A5A-9AEC-DB5474C4C7FE}" presName="comp" presStyleCnt="0"/>
      <dgm:spPr/>
    </dgm:pt>
    <dgm:pt modelId="{EF31D7E6-1AFE-4CF5-B6D4-40A9FCFB6F88}" type="pres">
      <dgm:prSet presAssocID="{9E595458-B9AA-4A5A-9AEC-DB5474C4C7FE}" presName="box" presStyleLbl="node1" presStyleIdx="0" presStyleCnt="1" custLinFactY="-38095" custLinFactNeighborX="901" custLinFactNeighborY="-100000"/>
      <dgm:spPr/>
      <dgm:t>
        <a:bodyPr/>
        <a:lstStyle/>
        <a:p>
          <a:endParaRPr lang="en-US"/>
        </a:p>
      </dgm:t>
    </dgm:pt>
    <dgm:pt modelId="{00460FE9-0D20-4426-8C57-1213BA9B4ABA}" type="pres">
      <dgm:prSet presAssocID="{9E595458-B9AA-4A5A-9AEC-DB5474C4C7FE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9E62E5-E34F-4E44-8134-7EC771AF7429}" type="pres">
      <dgm:prSet presAssocID="{9E595458-B9AA-4A5A-9AEC-DB5474C4C7F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B51E56-6F0A-4E23-9B21-1DEED3B09B0A}" type="presOf" srcId="{B143D992-A23C-423D-8DA0-EA8F5074ADD2}" destId="{20EFD5CB-8DA5-4A3C-B7F2-17E3B727FE33}" srcOrd="0" destOrd="0" presId="urn:microsoft.com/office/officeart/2005/8/layout/vList4"/>
    <dgm:cxn modelId="{BB124186-F1A7-49F4-BBEB-525196F6C57A}" type="presOf" srcId="{9E595458-B9AA-4A5A-9AEC-DB5474C4C7FE}" destId="{FF9E62E5-E34F-4E44-8134-7EC771AF7429}" srcOrd="1" destOrd="0" presId="urn:microsoft.com/office/officeart/2005/8/layout/vList4"/>
    <dgm:cxn modelId="{D0632F89-4272-4F2C-94E9-DC33FB571C31}" srcId="{B143D992-A23C-423D-8DA0-EA8F5074ADD2}" destId="{9E595458-B9AA-4A5A-9AEC-DB5474C4C7FE}" srcOrd="0" destOrd="0" parTransId="{86C253B7-6492-4537-A5C9-0A405115D831}" sibTransId="{7195649F-1D26-4DC9-AE66-C4CB1483C3DA}"/>
    <dgm:cxn modelId="{474BBEC0-0B40-428E-8C40-DA7BECF05729}" type="presOf" srcId="{9E595458-B9AA-4A5A-9AEC-DB5474C4C7FE}" destId="{EF31D7E6-1AFE-4CF5-B6D4-40A9FCFB6F88}" srcOrd="0" destOrd="0" presId="urn:microsoft.com/office/officeart/2005/8/layout/vList4"/>
    <dgm:cxn modelId="{E27FAAE3-13E8-4242-8231-C174A076D645}" type="presParOf" srcId="{20EFD5CB-8DA5-4A3C-B7F2-17E3B727FE33}" destId="{BB02FF38-4F61-4979-B039-73CFA11D98EF}" srcOrd="0" destOrd="0" presId="urn:microsoft.com/office/officeart/2005/8/layout/vList4"/>
    <dgm:cxn modelId="{8FAA52A2-C150-41AF-8271-F83D3FDBEC29}" type="presParOf" srcId="{BB02FF38-4F61-4979-B039-73CFA11D98EF}" destId="{EF31D7E6-1AFE-4CF5-B6D4-40A9FCFB6F88}" srcOrd="0" destOrd="0" presId="urn:microsoft.com/office/officeart/2005/8/layout/vList4"/>
    <dgm:cxn modelId="{8BF5BC00-7F0E-42C8-965D-E07F288166D7}" type="presParOf" srcId="{BB02FF38-4F61-4979-B039-73CFA11D98EF}" destId="{00460FE9-0D20-4426-8C57-1213BA9B4ABA}" srcOrd="1" destOrd="0" presId="urn:microsoft.com/office/officeart/2005/8/layout/vList4"/>
    <dgm:cxn modelId="{15E15600-F39A-48D5-B4D2-8D3F91A98079}" type="presParOf" srcId="{BB02FF38-4F61-4979-B039-73CFA11D98EF}" destId="{FF9E62E5-E34F-4E44-8134-7EC771AF74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43D992-A23C-423D-8DA0-EA8F5074ADD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95458-B9AA-4A5A-9AEC-DB5474C4C7FE}">
      <dgm:prSet phldrT="[Text]"/>
      <dgm:spPr/>
      <dgm:t>
        <a:bodyPr/>
        <a:lstStyle/>
        <a:p>
          <a:r>
            <a:rPr lang="en-US" dirty="0" smtClean="0"/>
            <a:t>District &amp; Parent SPED Collaboration Group</a:t>
          </a:r>
          <a:endParaRPr lang="en-US" dirty="0"/>
        </a:p>
      </dgm:t>
    </dgm:pt>
    <dgm:pt modelId="{86C253B7-6492-4537-A5C9-0A405115D831}" type="parTrans" cxnId="{D0632F89-4272-4F2C-94E9-DC33FB571C31}">
      <dgm:prSet/>
      <dgm:spPr/>
      <dgm:t>
        <a:bodyPr/>
        <a:lstStyle/>
        <a:p>
          <a:endParaRPr lang="en-US"/>
        </a:p>
      </dgm:t>
    </dgm:pt>
    <dgm:pt modelId="{7195649F-1D26-4DC9-AE66-C4CB1483C3DA}" type="sibTrans" cxnId="{D0632F89-4272-4F2C-94E9-DC33FB571C31}">
      <dgm:prSet/>
      <dgm:spPr/>
      <dgm:t>
        <a:bodyPr/>
        <a:lstStyle/>
        <a:p>
          <a:endParaRPr lang="en-US"/>
        </a:p>
      </dgm:t>
    </dgm:pt>
    <dgm:pt modelId="{20EFD5CB-8DA5-4A3C-B7F2-17E3B727FE33}" type="pres">
      <dgm:prSet presAssocID="{B143D992-A23C-423D-8DA0-EA8F5074ADD2}" presName="linear" presStyleCnt="0">
        <dgm:presLayoutVars>
          <dgm:dir/>
          <dgm:resizeHandles val="exact"/>
        </dgm:presLayoutVars>
      </dgm:prSet>
      <dgm:spPr/>
    </dgm:pt>
    <dgm:pt modelId="{BB02FF38-4F61-4979-B039-73CFA11D98EF}" type="pres">
      <dgm:prSet presAssocID="{9E595458-B9AA-4A5A-9AEC-DB5474C4C7FE}" presName="comp" presStyleCnt="0"/>
      <dgm:spPr/>
    </dgm:pt>
    <dgm:pt modelId="{EF31D7E6-1AFE-4CF5-B6D4-40A9FCFB6F88}" type="pres">
      <dgm:prSet presAssocID="{9E595458-B9AA-4A5A-9AEC-DB5474C4C7FE}" presName="box" presStyleLbl="node1" presStyleIdx="0" presStyleCnt="1" custLinFactY="-38095" custLinFactNeighborX="901" custLinFactNeighborY="-100000"/>
      <dgm:spPr/>
      <dgm:t>
        <a:bodyPr/>
        <a:lstStyle/>
        <a:p>
          <a:endParaRPr lang="en-US"/>
        </a:p>
      </dgm:t>
    </dgm:pt>
    <dgm:pt modelId="{00460FE9-0D20-4426-8C57-1213BA9B4ABA}" type="pres">
      <dgm:prSet presAssocID="{9E595458-B9AA-4A5A-9AEC-DB5474C4C7FE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9E62E5-E34F-4E44-8134-7EC771AF7429}" type="pres">
      <dgm:prSet presAssocID="{9E595458-B9AA-4A5A-9AEC-DB5474C4C7F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975FF-7BCF-474F-86B6-4D0728F39B1B}" type="presOf" srcId="{B143D992-A23C-423D-8DA0-EA8F5074ADD2}" destId="{20EFD5CB-8DA5-4A3C-B7F2-17E3B727FE33}" srcOrd="0" destOrd="0" presId="urn:microsoft.com/office/officeart/2005/8/layout/vList4"/>
    <dgm:cxn modelId="{D0632F89-4272-4F2C-94E9-DC33FB571C31}" srcId="{B143D992-A23C-423D-8DA0-EA8F5074ADD2}" destId="{9E595458-B9AA-4A5A-9AEC-DB5474C4C7FE}" srcOrd="0" destOrd="0" parTransId="{86C253B7-6492-4537-A5C9-0A405115D831}" sibTransId="{7195649F-1D26-4DC9-AE66-C4CB1483C3DA}"/>
    <dgm:cxn modelId="{0025BAF2-EBF1-4639-9546-D92F8FE9445E}" type="presOf" srcId="{9E595458-B9AA-4A5A-9AEC-DB5474C4C7FE}" destId="{EF31D7E6-1AFE-4CF5-B6D4-40A9FCFB6F88}" srcOrd="0" destOrd="0" presId="urn:microsoft.com/office/officeart/2005/8/layout/vList4"/>
    <dgm:cxn modelId="{F0A79917-C1C0-4C51-A832-7A63CED5537D}" type="presOf" srcId="{9E595458-B9AA-4A5A-9AEC-DB5474C4C7FE}" destId="{FF9E62E5-E34F-4E44-8134-7EC771AF7429}" srcOrd="1" destOrd="0" presId="urn:microsoft.com/office/officeart/2005/8/layout/vList4"/>
    <dgm:cxn modelId="{576F5AE0-F624-4245-9BEE-EE57DF98D7C5}" type="presParOf" srcId="{20EFD5CB-8DA5-4A3C-B7F2-17E3B727FE33}" destId="{BB02FF38-4F61-4979-B039-73CFA11D98EF}" srcOrd="0" destOrd="0" presId="urn:microsoft.com/office/officeart/2005/8/layout/vList4"/>
    <dgm:cxn modelId="{4B791A76-5352-4D48-84C9-AAD32370EB04}" type="presParOf" srcId="{BB02FF38-4F61-4979-B039-73CFA11D98EF}" destId="{EF31D7E6-1AFE-4CF5-B6D4-40A9FCFB6F88}" srcOrd="0" destOrd="0" presId="urn:microsoft.com/office/officeart/2005/8/layout/vList4"/>
    <dgm:cxn modelId="{53EBC054-4AEB-4384-9447-C5CEE5D5D8AA}" type="presParOf" srcId="{BB02FF38-4F61-4979-B039-73CFA11D98EF}" destId="{00460FE9-0D20-4426-8C57-1213BA9B4ABA}" srcOrd="1" destOrd="0" presId="urn:microsoft.com/office/officeart/2005/8/layout/vList4"/>
    <dgm:cxn modelId="{E69553C0-F2BF-4FFE-B056-ECB3887B7C72}" type="presParOf" srcId="{BB02FF38-4F61-4979-B039-73CFA11D98EF}" destId="{FF9E62E5-E34F-4E44-8134-7EC771AF74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7E4D1-8A38-4217-B190-ACF0E13C45E2}">
      <dsp:nvSpPr>
        <dsp:cNvPr id="0" name=""/>
        <dsp:cNvSpPr/>
      </dsp:nvSpPr>
      <dsp:spPr>
        <a:xfrm>
          <a:off x="1956977" y="509177"/>
          <a:ext cx="3401244" cy="3401244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D2230-5D8B-43E2-A54B-BAEEAC267391}">
      <dsp:nvSpPr>
        <dsp:cNvPr id="0" name=""/>
        <dsp:cNvSpPr/>
      </dsp:nvSpPr>
      <dsp:spPr>
        <a:xfrm>
          <a:off x="1956977" y="509177"/>
          <a:ext cx="3401244" cy="3401244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C3D28-5484-4448-BDA4-5FC9C8C048AC}">
      <dsp:nvSpPr>
        <dsp:cNvPr id="0" name=""/>
        <dsp:cNvSpPr/>
      </dsp:nvSpPr>
      <dsp:spPr>
        <a:xfrm>
          <a:off x="1956977" y="509177"/>
          <a:ext cx="3401244" cy="3401244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3DD0A-06BF-49D1-B88C-B80D7D567E84}">
      <dsp:nvSpPr>
        <dsp:cNvPr id="0" name=""/>
        <dsp:cNvSpPr/>
      </dsp:nvSpPr>
      <dsp:spPr>
        <a:xfrm>
          <a:off x="1956977" y="509177"/>
          <a:ext cx="3401244" cy="3401244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BCE8B-3283-430D-8163-F27D31E6FFB2}">
      <dsp:nvSpPr>
        <dsp:cNvPr id="0" name=""/>
        <dsp:cNvSpPr/>
      </dsp:nvSpPr>
      <dsp:spPr>
        <a:xfrm>
          <a:off x="2895595" y="1524001"/>
          <a:ext cx="1524008" cy="13715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2895595" y="1524001"/>
        <a:ext cx="1524008" cy="1371596"/>
      </dsp:txXfrm>
    </dsp:sp>
    <dsp:sp modelId="{F00FB8BF-D1C8-4EB9-B658-11F89248CBBB}">
      <dsp:nvSpPr>
        <dsp:cNvPr id="0" name=""/>
        <dsp:cNvSpPr/>
      </dsp:nvSpPr>
      <dsp:spPr>
        <a:xfrm>
          <a:off x="3110031" y="1034"/>
          <a:ext cx="1095136" cy="1095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Learning Communities</a:t>
          </a:r>
        </a:p>
      </dsp:txBody>
      <dsp:txXfrm>
        <a:off x="3110031" y="1034"/>
        <a:ext cx="1095136" cy="1095136"/>
      </dsp:txXfrm>
    </dsp:sp>
    <dsp:sp modelId="{49361473-5474-414A-A9E8-1AF4E01A120B}">
      <dsp:nvSpPr>
        <dsp:cNvPr id="0" name=""/>
        <dsp:cNvSpPr/>
      </dsp:nvSpPr>
      <dsp:spPr>
        <a:xfrm>
          <a:off x="4771229" y="1662231"/>
          <a:ext cx="1095136" cy="1095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Great Thinkers</a:t>
          </a:r>
        </a:p>
      </dsp:txBody>
      <dsp:txXfrm>
        <a:off x="4771229" y="1662231"/>
        <a:ext cx="1095136" cy="1095136"/>
      </dsp:txXfrm>
    </dsp:sp>
    <dsp:sp modelId="{DA94AD65-C6B5-4EEE-A126-4CD2F7F6214D}">
      <dsp:nvSpPr>
        <dsp:cNvPr id="0" name=""/>
        <dsp:cNvSpPr/>
      </dsp:nvSpPr>
      <dsp:spPr>
        <a:xfrm>
          <a:off x="3110031" y="3323429"/>
          <a:ext cx="1095136" cy="1095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Thoughtful People</a:t>
          </a:r>
        </a:p>
      </dsp:txBody>
      <dsp:txXfrm>
        <a:off x="3110031" y="3323429"/>
        <a:ext cx="1095136" cy="1095136"/>
      </dsp:txXfrm>
    </dsp:sp>
    <dsp:sp modelId="{B337944A-3D5E-467C-83D3-D1F1AB25FF83}">
      <dsp:nvSpPr>
        <dsp:cNvPr id="0" name=""/>
        <dsp:cNvSpPr/>
      </dsp:nvSpPr>
      <dsp:spPr>
        <a:xfrm>
          <a:off x="1448834" y="1662231"/>
          <a:ext cx="1095136" cy="1095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For the World</a:t>
          </a:r>
        </a:p>
      </dsp:txBody>
      <dsp:txXfrm>
        <a:off x="1448834" y="1662231"/>
        <a:ext cx="1095136" cy="10951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C1D511-B78A-438C-A7A1-68A2EAC45E02}">
      <dsp:nvSpPr>
        <dsp:cNvPr id="0" name=""/>
        <dsp:cNvSpPr/>
      </dsp:nvSpPr>
      <dsp:spPr>
        <a:xfrm>
          <a:off x="0" y="0"/>
          <a:ext cx="8534400" cy="945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IEP Process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Relationships &amp; Collaboration at Each School</a:t>
          </a:r>
          <a:endParaRPr lang="en-US" sz="1400" kern="1200" dirty="0"/>
        </a:p>
      </dsp:txBody>
      <dsp:txXfrm>
        <a:off x="1801446" y="0"/>
        <a:ext cx="6732953" cy="945669"/>
      </dsp:txXfrm>
    </dsp:sp>
    <dsp:sp modelId="{ABCC465A-CBCA-458A-A0B5-51C3E90D72A5}">
      <dsp:nvSpPr>
        <dsp:cNvPr id="0" name=""/>
        <dsp:cNvSpPr/>
      </dsp:nvSpPr>
      <dsp:spPr>
        <a:xfrm>
          <a:off x="94566" y="94566"/>
          <a:ext cx="1706880" cy="7565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C8EBD-F2A1-4DAD-B273-3F5E6DC8416C}">
      <dsp:nvSpPr>
        <dsp:cNvPr id="0" name=""/>
        <dsp:cNvSpPr/>
      </dsp:nvSpPr>
      <dsp:spPr>
        <a:xfrm>
          <a:off x="0" y="1040236"/>
          <a:ext cx="8534400" cy="945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Parent Orientation to Special Education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Twice per year outreach to parents of children newly identified or newly moved into district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January orientation around kindergarten transition for parents in ECSE</a:t>
          </a:r>
          <a:endParaRPr lang="en-US" sz="1100" kern="1200" dirty="0"/>
        </a:p>
      </dsp:txBody>
      <dsp:txXfrm>
        <a:off x="1801446" y="1040236"/>
        <a:ext cx="6732953" cy="945669"/>
      </dsp:txXfrm>
    </dsp:sp>
    <dsp:sp modelId="{F9207F19-6ED1-4AA3-8F63-4D5B34CF8364}">
      <dsp:nvSpPr>
        <dsp:cNvPr id="0" name=""/>
        <dsp:cNvSpPr/>
      </dsp:nvSpPr>
      <dsp:spPr>
        <a:xfrm>
          <a:off x="94566" y="1134803"/>
          <a:ext cx="1706880" cy="7565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B7495-5309-4D92-A98E-C55FEFF77A4D}">
      <dsp:nvSpPr>
        <dsp:cNvPr id="0" name=""/>
        <dsp:cNvSpPr/>
      </dsp:nvSpPr>
      <dsp:spPr>
        <a:xfrm>
          <a:off x="0" y="2057398"/>
          <a:ext cx="8534400" cy="945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Parent Resource Events &amp; Communication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Partnership with FACT, Recent Event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Quarterly newsletter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1801446" y="2057398"/>
        <a:ext cx="6732953" cy="945669"/>
      </dsp:txXfrm>
    </dsp:sp>
    <dsp:sp modelId="{D3A18500-9B43-4D82-9E26-5F64318CAF3B}">
      <dsp:nvSpPr>
        <dsp:cNvPr id="0" name=""/>
        <dsp:cNvSpPr/>
      </dsp:nvSpPr>
      <dsp:spPr>
        <a:xfrm>
          <a:off x="94566" y="2175039"/>
          <a:ext cx="1706880" cy="7565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B6770-EFCA-4C47-BD3A-ED7BEB805A99}">
      <dsp:nvSpPr>
        <dsp:cNvPr id="0" name=""/>
        <dsp:cNvSpPr/>
      </dsp:nvSpPr>
      <dsp:spPr>
        <a:xfrm>
          <a:off x="0" y="3120709"/>
          <a:ext cx="8534400" cy="945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District &amp; Parent SPED Collaboration Group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Developing Shared Understanding &amp; Hearing Key Voices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Specific ideas/projects: Website, Conferences, News letter</a:t>
          </a:r>
          <a:endParaRPr lang="en-US" sz="1100" kern="1200" dirty="0"/>
        </a:p>
      </dsp:txBody>
      <dsp:txXfrm>
        <a:off x="1801446" y="3120709"/>
        <a:ext cx="6732953" cy="945669"/>
      </dsp:txXfrm>
    </dsp:sp>
    <dsp:sp modelId="{2DA93BFD-1AC9-49A9-9CFE-25D92B70C672}">
      <dsp:nvSpPr>
        <dsp:cNvPr id="0" name=""/>
        <dsp:cNvSpPr/>
      </dsp:nvSpPr>
      <dsp:spPr>
        <a:xfrm>
          <a:off x="94566" y="3215276"/>
          <a:ext cx="1706880" cy="7565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31D7E6-1AFE-4CF5-B6D4-40A9FCFB6F88}">
      <dsp:nvSpPr>
        <dsp:cNvPr id="0" name=""/>
        <dsp:cNvSpPr/>
      </dsp:nvSpPr>
      <dsp:spPr>
        <a:xfrm>
          <a:off x="0" y="0"/>
          <a:ext cx="8458200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*The IEP Process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*Relationships &amp; Collaboration at each school</a:t>
          </a:r>
          <a:endParaRPr lang="en-US" sz="3100" kern="1200" dirty="0"/>
        </a:p>
      </dsp:txBody>
      <dsp:txXfrm>
        <a:off x="1866900" y="0"/>
        <a:ext cx="6591299" cy="1752600"/>
      </dsp:txXfrm>
    </dsp:sp>
    <dsp:sp modelId="{00460FE9-0D20-4426-8C57-1213BA9B4ABA}">
      <dsp:nvSpPr>
        <dsp:cNvPr id="0" name=""/>
        <dsp:cNvSpPr/>
      </dsp:nvSpPr>
      <dsp:spPr>
        <a:xfrm>
          <a:off x="175260" y="175260"/>
          <a:ext cx="1691640" cy="1402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31D7E6-1AFE-4CF5-B6D4-40A9FCFB6F88}">
      <dsp:nvSpPr>
        <dsp:cNvPr id="0" name=""/>
        <dsp:cNvSpPr/>
      </dsp:nvSpPr>
      <dsp:spPr>
        <a:xfrm>
          <a:off x="0" y="0"/>
          <a:ext cx="8458200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Parent Orientation to SPED Processes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*Parents new to services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*Parents of incoming </a:t>
          </a:r>
          <a:r>
            <a:rPr lang="en-US" sz="2100" kern="1200" dirty="0" err="1" smtClean="0"/>
            <a:t>kinders</a:t>
          </a:r>
          <a:r>
            <a:rPr lang="en-US" sz="2100" kern="1200" dirty="0" smtClean="0"/>
            <a:t> with ECSE services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</dsp:txBody>
      <dsp:txXfrm>
        <a:off x="1866900" y="0"/>
        <a:ext cx="6591299" cy="1752600"/>
      </dsp:txXfrm>
    </dsp:sp>
    <dsp:sp modelId="{00460FE9-0D20-4426-8C57-1213BA9B4ABA}">
      <dsp:nvSpPr>
        <dsp:cNvPr id="0" name=""/>
        <dsp:cNvSpPr/>
      </dsp:nvSpPr>
      <dsp:spPr>
        <a:xfrm>
          <a:off x="175260" y="175260"/>
          <a:ext cx="1691640" cy="1402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31D7E6-1AFE-4CF5-B6D4-40A9FCFB6F88}">
      <dsp:nvSpPr>
        <dsp:cNvPr id="0" name=""/>
        <dsp:cNvSpPr/>
      </dsp:nvSpPr>
      <dsp:spPr>
        <a:xfrm>
          <a:off x="0" y="0"/>
          <a:ext cx="8458200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*Resources &amp; Events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*Often Partnering with FACT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</dsp:txBody>
      <dsp:txXfrm>
        <a:off x="1866900" y="0"/>
        <a:ext cx="6591299" cy="1752600"/>
      </dsp:txXfrm>
    </dsp:sp>
    <dsp:sp modelId="{00460FE9-0D20-4426-8C57-1213BA9B4ABA}">
      <dsp:nvSpPr>
        <dsp:cNvPr id="0" name=""/>
        <dsp:cNvSpPr/>
      </dsp:nvSpPr>
      <dsp:spPr>
        <a:xfrm>
          <a:off x="175260" y="175260"/>
          <a:ext cx="1691640" cy="1402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31D7E6-1AFE-4CF5-B6D4-40A9FCFB6F88}">
      <dsp:nvSpPr>
        <dsp:cNvPr id="0" name=""/>
        <dsp:cNvSpPr/>
      </dsp:nvSpPr>
      <dsp:spPr>
        <a:xfrm>
          <a:off x="0" y="0"/>
          <a:ext cx="8458200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District &amp; Parent SPED Collaboration Group</a:t>
          </a:r>
          <a:endParaRPr lang="en-US" sz="4900" kern="1200" dirty="0"/>
        </a:p>
      </dsp:txBody>
      <dsp:txXfrm>
        <a:off x="1866900" y="0"/>
        <a:ext cx="6591299" cy="1752600"/>
      </dsp:txXfrm>
    </dsp:sp>
    <dsp:sp modelId="{00460FE9-0D20-4426-8C57-1213BA9B4ABA}">
      <dsp:nvSpPr>
        <dsp:cNvPr id="0" name=""/>
        <dsp:cNvSpPr/>
      </dsp:nvSpPr>
      <dsp:spPr>
        <a:xfrm>
          <a:off x="175260" y="175260"/>
          <a:ext cx="1691640" cy="1402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781CAC-C21C-2349-BA10-D01416C275A9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ECE49E-48DD-E94F-A2DF-82627A987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96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Investing in our children is our most important</a:t>
            </a:r>
            <a:r>
              <a:rPr lang="en-US" baseline="0" dirty="0" smtClean="0"/>
              <a:t> investment for the community and for the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D4C7-4F1C-4BE9-B4D7-ED16FC1FBF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30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I observed and participated in some of the most impressive teamwork I have ever been a part of I found myself increasingly intrigued and challenged by our vision question.  I was again struck by what an important and compelling question it 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D4C7-4F1C-4BE9-B4D7-ED16FC1FBF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26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encouraged looking at the familiar with new eyes.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CE49E-48DD-E94F-A2DF-82627A987D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86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has become increasingly clear</a:t>
            </a:r>
            <a:r>
              <a:rPr lang="en-US" baseline="0" dirty="0" smtClean="0"/>
              <a:t> the connection between our ability to answer that question and the vision of delivering for every child, each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CE49E-48DD-E94F-A2DF-82627A987D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10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Investing in our children is our most important</a:t>
            </a:r>
            <a:r>
              <a:rPr lang="en-US" baseline="0" dirty="0" smtClean="0"/>
              <a:t> investment for the community and for the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D4C7-4F1C-4BE9-B4D7-ED16FC1FBF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30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2482-7D49-B245-9354-ED65DD96EDD6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3776-BF7F-A44D-9827-91D999720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68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3DF1-AAE0-E949-A889-B1157C4F431B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B73B-C5AC-AB44-BA0B-900632CCB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45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C333-E4B4-8843-AEB2-94D2CFCE1439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E45A-3ED3-C44D-B082-94E7B0ECD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32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3113-DE09-AC48-96E0-66196CC3DC92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32B2-7AD2-054A-8738-8BA7F5EB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8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BAB3-5128-844D-B468-7C2CECCD17B2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F0A4B-2462-4547-8204-4A4351CA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10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25D0-5F24-8640-A2D8-1AFB162E1C40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E7AB-DC33-334E-B2DE-EADD5CC9B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9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2B4F-2A07-E449-9672-EE9C81FFB622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4215-8839-A042-9315-DF5BAD6D9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29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64B8-2C1C-B944-81D0-EE3DA214E9CF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0FD8-EE07-2C48-86D4-4E8F1FB0B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206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5D55-E956-7F48-8269-66A5D320B856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366C-B7F3-DC4B-B153-4BDFB1392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692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C738-ECD3-0241-8824-894C2B62E3C4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831F-986C-3048-B2C5-031B61BDC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6764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7077-CA0A-1D49-B55A-B901631C0390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5C29-572F-0941-A712-021FDD36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34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30DF-1C00-D646-906E-76C8BDBEE5D7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BDC0-C53E-804E-A2F9-861F669A7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590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08B7-CD13-944D-8211-B7D320AA4FD4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9BD8-7C47-B840-A502-31B340577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91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D74F-7E86-A241-830A-87C2B24B435F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CA74-54EF-124C-B1C8-E8C267714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590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3A07-4C87-2842-B0D7-748608F8F7D8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CBEC-6C14-A74A-A468-DD806EDE0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0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25FD-13AC-8A4F-9134-BD583FF1D536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A2FA-9C91-ED45-B992-ABB72DB0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91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39F0-5255-9146-835C-3D940263595D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9AC6-4ACF-C246-AB89-7AA02B938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35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58E2-8063-EB46-AA44-9416C9996E9F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B002-4B24-704B-B233-31D343B77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32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D5CC-EE57-6D44-9348-69ED43174CB3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9A4F-D097-114C-8509-69D2451A9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82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CE82-A6CE-D244-87E5-69BB47B46C7B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0073-7350-AF4E-9ADA-548D4DD68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5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68EC-CE8A-4043-A781-53716CD1E8E2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EBBF-2032-0347-851C-D4810292D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72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569E-05B4-9E4B-AD1A-EB3A6AF32A79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938E-2A46-C541-9F70-68ADFB983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5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libri" charset="0"/>
            </a:endParaRPr>
          </a:p>
          <a:p>
            <a:pPr eaLnBrk="1" hangingPunct="1"/>
            <a:endParaRPr lang="en-US" sz="1800">
              <a:latin typeface="Calibri" charset="0"/>
            </a:endParaRPr>
          </a:p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657600"/>
            <a:ext cx="82296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CC1A2D-B4F8-CB47-A951-512BDF800501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9CDEA6-2370-1A4D-BDAC-59D77BACE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6" descr="clip_image00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990600" y="0"/>
            <a:ext cx="3962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bg1"/>
                </a:solidFill>
                <a:latin typeface="Calibri" charset="0"/>
              </a:rPr>
              <a:t>West Linn-Wilsonville 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Calibri" charset="0"/>
              </a:rPr>
              <a:t>School District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02E3C3-0563-D443-B2B8-C49EA0BD2528}" type="datetimeFigureOut">
              <a:rPr lang="en-US"/>
              <a:pPr>
                <a:defRPr/>
              </a:pPr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E8B866-1853-F14B-8ED4-9822506D3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frm=1&amp;source=images&amp;cd=&amp;cad=rja&amp;docid=m23EQnSoO4sRDM&amp;tbnid=ZlBe4VjxpfbEtM:&amp;ved=0CAUQjRw&amp;url=http://myportfolio.school.nz/view/view.php?t=C0RJM9qPcpG5fjTZ6x8d&amp;ei=fJ0BUtn_LcuiqQH9_4DwAg&amp;bvm=bv.50310824,d.aWM&amp;psig=AFQjCNFkipklkdiDolDawGq5adR_Cr2hwg&amp;ust=137592393058552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s3p_Wlt73GFKOM&amp;tbnid=1KUkZ0n_rsQW-M:&amp;ved=0CAUQjRw&amp;url=http://www.evaluationtoolkit.org/practices/develop-a-theory-of-action/key_actions/surface-assumptions-about-how-your-program-is-supposed-to-work&amp;ei=0ZQBUv3yGcmOrAHx8YDwBw&amp;bvm=bv.50310824,d.aWM&amp;psig=AFQjCNGSE5AZt9EFCpbjOK0f5HLNyOmr6Q&amp;ust=137592165354333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648200"/>
            <a:ext cx="7543800" cy="205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3200" b="1" i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838200" y="990600"/>
            <a:ext cx="7391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Working </a:t>
            </a:r>
            <a:r>
              <a:rPr lang="en-US" sz="3600" dirty="0" smtClean="0"/>
              <a:t>Together</a:t>
            </a:r>
          </a:p>
          <a:p>
            <a:pPr algn="ctr"/>
            <a:r>
              <a:rPr lang="en-US" sz="2800" dirty="0" smtClean="0"/>
              <a:t>Educators &amp; Parents                             Special Education</a:t>
            </a:r>
            <a:endParaRPr lang="en-US" sz="2800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667000"/>
            <a:ext cx="7097328" cy="3743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19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3600" dirty="0" smtClean="0"/>
              <a:t>Parent Involvement in Effective Circles of Support for SPED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133600"/>
          <a:ext cx="85344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458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429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IEP= Individualized Educational Plan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Parent’s role is crucial!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Legal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Beliefs in what best supports children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15 Schools with Outstanding Leaders &amp; Educators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Systemic and informal ways to engage with parents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458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4290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Parents New to SPED Services in WLWV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times per year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Demystifying what may seem complex, jargon, etc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Sets the stage for positive partnership in the process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Invitations sent to parents of children: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Newly identified for services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Recently moved into district with services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Parents of Children Coming to Kindergarten from ECSE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January orientation, May transition IEP meetings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458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1242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Examples of Resource Events Held: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Understanding the IEP &amp; Parents Crucial Role (facilitated by FACT)</a:t>
            </a:r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Transition Fair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Reps from VR, PSU, CCC, etc</a:t>
            </a:r>
          </a:p>
          <a:p>
            <a:pPr lvl="2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Diploma Information Night</a:t>
            </a:r>
          </a:p>
          <a:p>
            <a:endParaRPr lang="en-US" dirty="0"/>
          </a:p>
        </p:txBody>
      </p:sp>
      <p:pic>
        <p:nvPicPr>
          <p:cNvPr id="6" name="Picture 5" descr="Parent IEP Nigh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9600" y="3886200"/>
            <a:ext cx="34544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458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124200"/>
            <a:ext cx="883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To provide input </a:t>
            </a:r>
            <a:r>
              <a:rPr lang="en-US" sz="2000" dirty="0" smtClean="0"/>
              <a:t>on how we establish </a:t>
            </a:r>
            <a:r>
              <a:rPr lang="en-US" sz="2000" dirty="0" smtClean="0"/>
              <a:t>priorities and goals for West Linn-Wilsonville Schools in supporting students with </a:t>
            </a:r>
            <a:r>
              <a:rPr lang="en-US" sz="2000" dirty="0" smtClean="0"/>
              <a:t>disabilities</a:t>
            </a:r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To be key communicators in developing deeper understanding around complex issues in special </a:t>
            </a:r>
            <a:r>
              <a:rPr lang="en-US" sz="2000" dirty="0" smtClean="0"/>
              <a:t>education</a:t>
            </a:r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To support collaboration in the special education process between parents and district </a:t>
            </a:r>
            <a:r>
              <a:rPr lang="en-US" sz="2000" dirty="0" smtClean="0"/>
              <a:t>educators</a:t>
            </a:r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To support the awareness of resources available to parents through the special education process and in positive community inclusion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New Ways to Develop Parent Partnerships</a:t>
            </a:r>
            <a:endParaRPr lang="en-US" dirty="0"/>
          </a:p>
        </p:txBody>
      </p:sp>
      <p:pic>
        <p:nvPicPr>
          <p:cNvPr id="4" name="Content Placeholder 3" descr="House_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2590800"/>
            <a:ext cx="4914670" cy="3686003"/>
          </a:xfrm>
        </p:spPr>
      </p:pic>
      <p:sp>
        <p:nvSpPr>
          <p:cNvPr id="5" name="Rectangle 4"/>
          <p:cNvSpPr/>
          <p:nvPr/>
        </p:nvSpPr>
        <p:spPr>
          <a:xfrm>
            <a:off x="228600" y="3200400"/>
            <a:ext cx="243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Evaluations for Early Intervention &amp; Early Childhood Special Education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New Ways to Develop Parent Partnerships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2819400"/>
            <a:ext cx="243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Quarterly Parent Message</a:t>
            </a:r>
          </a:p>
          <a:p>
            <a:endParaRPr lang="en-US" dirty="0" smtClean="0"/>
          </a:p>
          <a:p>
            <a:r>
              <a:rPr lang="en-US" dirty="0" smtClean="0"/>
              <a:t>Bilingual Evaluation &amp; Parent Support Assistant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3082967" cy="398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648200"/>
            <a:ext cx="7543800" cy="205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3200" b="1" i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838200" y="990600"/>
            <a:ext cx="7391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Working </a:t>
            </a:r>
            <a:r>
              <a:rPr lang="en-US" sz="3600" dirty="0" smtClean="0"/>
              <a:t>Together</a:t>
            </a:r>
          </a:p>
          <a:p>
            <a:pPr algn="ctr"/>
            <a:r>
              <a:rPr lang="en-US" sz="2800" dirty="0" smtClean="0"/>
              <a:t>Educators &amp; Parents                             Special Education</a:t>
            </a:r>
            <a:endParaRPr lang="en-US" sz="2800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667000"/>
            <a:ext cx="7097328" cy="3743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19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676400"/>
            <a:ext cx="4648200" cy="1477962"/>
          </a:xfrm>
        </p:spPr>
        <p:txBody>
          <a:bodyPr>
            <a:normAutofit fontScale="90000"/>
          </a:bodyPr>
          <a:lstStyle/>
          <a:p>
            <a:r>
              <a:rPr lang="en-US" sz="3100" b="1" i="1" dirty="0" smtClean="0"/>
              <a:t>“How do we create </a:t>
            </a:r>
            <a:r>
              <a:rPr lang="en-US" sz="3100" b="1" i="1" dirty="0"/>
              <a:t>learning communities for the greatest thinkers </a:t>
            </a:r>
            <a:r>
              <a:rPr lang="en-US" sz="3100" b="1" i="1" dirty="0" smtClean="0"/>
              <a:t>and </a:t>
            </a:r>
            <a:r>
              <a:rPr lang="en-US" sz="3100" b="1" i="1" dirty="0"/>
              <a:t>most thoughtful people… for the </a:t>
            </a:r>
            <a:r>
              <a:rPr lang="en-US" sz="3100" b="1" i="1" dirty="0" smtClean="0"/>
              <a:t>world?”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Vision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213411182"/>
              </p:ext>
            </p:extLst>
          </p:nvPr>
        </p:nvGraphicFramePr>
        <p:xfrm>
          <a:off x="-1219200" y="1828800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1617-9A7E-40B1-9633-157121DC4DA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3581400"/>
            <a:ext cx="39624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0728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Circles of Support</a:t>
            </a:r>
            <a:endParaRPr lang="en-US" dirty="0"/>
          </a:p>
        </p:txBody>
      </p:sp>
      <p:pic>
        <p:nvPicPr>
          <p:cNvPr id="4" name="Content Placeholder 3" descr="Circles of Support Do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04792"/>
            <a:ext cx="7008196" cy="4953208"/>
          </a:xfrm>
        </p:spPr>
      </p:pic>
      <p:sp>
        <p:nvSpPr>
          <p:cNvPr id="5" name="TextBox 4"/>
          <p:cNvSpPr txBox="1"/>
          <p:nvPr/>
        </p:nvSpPr>
        <p:spPr>
          <a:xfrm>
            <a:off x="6172200" y="2514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&amp; Parent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SPED Department Focus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i="1" dirty="0" smtClean="0"/>
          </a:p>
        </p:txBody>
      </p:sp>
      <p:pic>
        <p:nvPicPr>
          <p:cNvPr id="20482" name="Picture 2" descr="http://ecx.images-amazon.com/images/I/517aCskL3nL._SY346_PJlook-inside-v2,TopRight,1,0_SH20_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0651" y="1985434"/>
            <a:ext cx="7745149" cy="4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12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Brief Overview of SPED Services in WLWV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4038600"/>
          </a:xfrm>
        </p:spPr>
        <p:txBody>
          <a:bodyPr/>
          <a:lstStyle/>
          <a:p>
            <a:r>
              <a:rPr lang="en-US" dirty="0" smtClean="0"/>
              <a:t>919 students served</a:t>
            </a:r>
          </a:p>
          <a:p>
            <a:r>
              <a:rPr lang="en-US" dirty="0" smtClean="0"/>
              <a:t>Inclusive focused supports:</a:t>
            </a:r>
          </a:p>
          <a:p>
            <a:pPr lvl="1"/>
            <a:r>
              <a:rPr lang="en-US" dirty="0" smtClean="0"/>
              <a:t>80.6% in general </a:t>
            </a:r>
            <a:r>
              <a:rPr lang="en-US" dirty="0" err="1" smtClean="0"/>
              <a:t>ed</a:t>
            </a:r>
            <a:r>
              <a:rPr lang="en-US" dirty="0" smtClean="0"/>
              <a:t> setting for &gt;80% of day (state average is 73% in this setting)</a:t>
            </a:r>
          </a:p>
          <a:p>
            <a:r>
              <a:rPr lang="en-US" dirty="0" smtClean="0"/>
              <a:t>Above state averages in key Achievement Compact indicators for SPED</a:t>
            </a:r>
            <a:endParaRPr lang="en-US" dirty="0" smtClean="0"/>
          </a:p>
          <a:p>
            <a:pPr lvl="1"/>
            <a:r>
              <a:rPr lang="en-US" sz="1800" dirty="0" smtClean="0"/>
              <a:t>On-track HS </a:t>
            </a:r>
            <a:r>
              <a:rPr lang="en-US" sz="1800" dirty="0" smtClean="0"/>
              <a:t>credits:    WLWV </a:t>
            </a:r>
            <a:r>
              <a:rPr lang="en-US" sz="1800" dirty="0" smtClean="0"/>
              <a:t>75.7%    State 61.4%</a:t>
            </a:r>
          </a:p>
          <a:p>
            <a:pPr lvl="1"/>
            <a:r>
              <a:rPr lang="en-US" sz="1800" dirty="0" smtClean="0"/>
              <a:t>4 Year </a:t>
            </a:r>
            <a:r>
              <a:rPr lang="en-US" sz="1800" dirty="0" smtClean="0"/>
              <a:t>Graduation:     WLWV </a:t>
            </a:r>
            <a:r>
              <a:rPr lang="en-US" sz="1800" dirty="0" smtClean="0"/>
              <a:t>68.3%    State 37.2%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“We can be the school district that delivers on the promise for every child, each child”.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-3429000" y="4114800"/>
            <a:ext cx="7239000" cy="4561820"/>
            <a:chOff x="990600" y="228600"/>
            <a:chExt cx="7239000" cy="45618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37343" t="18440" r="40528" b="55744"/>
            <a:stretch>
              <a:fillRect/>
            </a:stretch>
          </p:blipFill>
          <p:spPr bwMode="auto">
            <a:xfrm>
              <a:off x="6172200" y="228600"/>
              <a:ext cx="2057400" cy="18002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990600" y="4267200"/>
              <a:ext cx="9653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-Jane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256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Important key… PARENTS!</a:t>
            </a:r>
            <a:endParaRPr lang="en-US" dirty="0"/>
          </a:p>
        </p:txBody>
      </p:sp>
      <p:pic>
        <p:nvPicPr>
          <p:cNvPr id="4" name="Content Placeholder 3" descr="House_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438400"/>
            <a:ext cx="4926154" cy="36860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Calibri" charset="0"/>
              </a:rPr>
              <a:t>Board Goals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305800" cy="4876800"/>
          </a:xfrm>
        </p:spPr>
        <p:txBody>
          <a:bodyPr rtlCol="0">
            <a:normAutofit fontScale="70000" lnSpcReduction="20000"/>
          </a:bodyPr>
          <a:lstStyle/>
          <a:p>
            <a:r>
              <a:rPr lang="en-US" b="1" dirty="0" smtClean="0"/>
              <a:t>1.    Grow student achievement, through the use of high leverage instructional strategies that raise rigor for all students while closing achievement gaps.</a:t>
            </a:r>
            <a:endParaRPr lang="en-US" dirty="0" smtClean="0"/>
          </a:p>
          <a:p>
            <a:r>
              <a:rPr lang="en-US" b="1" dirty="0" smtClean="0"/>
              <a:t>2.    Align systems of professional growth, assessment, and accountability, to support the West Linn-Wilsonville vision of excellence in teaching and learning.</a:t>
            </a:r>
            <a:endParaRPr lang="en-US" dirty="0" smtClean="0"/>
          </a:p>
          <a:p>
            <a:r>
              <a:rPr lang="en-US" b="1" dirty="0" smtClean="0"/>
              <a:t>3.    Establish long-term financial stability and sustainability and maintain responsiveness to community growth and student learning needs by engaging in practices and processes leading to a successful result in a capital bond and local option levy election.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4.    Engage family and community partners in support of the district vision and values of excellence in education.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5.    Implement systems of high quality professional growth and mentoring that establish safe learning environments and recognize the accomplishments of staff as they persist toward the achievement of rigorous learning goals.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5603" name="Picture 4" descr="http://myportfolio.school.nz/artefact/file/download.php?file=1134544&amp;view=2119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8956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45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Theory and Practice </a:t>
            </a:r>
            <a:r>
              <a:rPr lang="en-US" dirty="0" smtClean="0">
                <a:latin typeface="Calibri" charset="0"/>
              </a:rPr>
              <a:t>of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 Working Together</a:t>
            </a:r>
            <a:endParaRPr lang="en-US" dirty="0">
              <a:latin typeface="Calibri" charset="0"/>
            </a:endParaRPr>
          </a:p>
        </p:txBody>
      </p:sp>
      <p:pic>
        <p:nvPicPr>
          <p:cNvPr id="10242" name="Picture 2" descr="http://www.evaluationtoolkit.org/illustrations/4/original/miracle_cartoon.jpg?12315301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62933"/>
            <a:ext cx="73152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ship Retreat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Leadership Retreat 2013.pot</Template>
  <TotalTime>116170</TotalTime>
  <Words>623</Words>
  <Application>Microsoft Office PowerPoint</Application>
  <PresentationFormat>On-screen Show (4:3)</PresentationFormat>
  <Paragraphs>103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Leadership Retreat 2013</vt:lpstr>
      <vt:lpstr>Custom Design</vt:lpstr>
      <vt:lpstr> </vt:lpstr>
      <vt:lpstr>“How do we create learning communities for the greatest thinkers and most thoughtful people… for the world?” </vt:lpstr>
      <vt:lpstr>Circles of Support</vt:lpstr>
      <vt:lpstr>SPED Department Focus </vt:lpstr>
      <vt:lpstr>Brief Overview of SPED Services in WLWV</vt:lpstr>
      <vt:lpstr>“We can be the school district that delivers on the promise for every child, each child”.</vt:lpstr>
      <vt:lpstr>Important key… PARENTS!</vt:lpstr>
      <vt:lpstr>Board Goals</vt:lpstr>
      <vt:lpstr>Theory and Practice of   Working Together</vt:lpstr>
      <vt:lpstr>Parent Involvement in Effective Circles of Support for SPED</vt:lpstr>
      <vt:lpstr> </vt:lpstr>
      <vt:lpstr> </vt:lpstr>
      <vt:lpstr> </vt:lpstr>
      <vt:lpstr> </vt:lpstr>
      <vt:lpstr>New Ways to Develop Parent Partnerships</vt:lpstr>
      <vt:lpstr>New Ways to Develop Parent Partnerships</vt:lpstr>
      <vt:lpstr> </vt:lpstr>
    </vt:vector>
  </TitlesOfParts>
  <Company>West Linn - Wilsonville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923</cp:revision>
  <dcterms:created xsi:type="dcterms:W3CDTF">2011-08-09T17:46:51Z</dcterms:created>
  <dcterms:modified xsi:type="dcterms:W3CDTF">2014-12-29T23:35:26Z</dcterms:modified>
</cp:coreProperties>
</file>